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</p:sldIdLst>
  <p:sldSz cy="5143500" cx="9144000"/>
  <p:notesSz cx="6858000" cy="9144000"/>
  <p:embeddedFontLst>
    <p:embeddedFont>
      <p:font typeface="Catamaran"/>
      <p:regular r:id="rId168"/>
      <p:bold r:id="rId169"/>
    </p:embeddedFont>
    <p:embeddedFont>
      <p:font typeface="Bellota Text"/>
      <p:regular r:id="rId170"/>
      <p:bold r:id="rId171"/>
      <p:italic r:id="rId172"/>
      <p:boldItalic r:id="rId173"/>
    </p:embeddedFont>
    <p:embeddedFont>
      <p:font typeface="Catamaran Thin"/>
      <p:bold r:id="rId174"/>
    </p:embeddedFont>
    <p:embeddedFont>
      <p:font typeface="Bellota Text Light"/>
      <p:regular r:id="rId175"/>
      <p:bold r:id="rId176"/>
      <p:italic r:id="rId177"/>
      <p:boldItalic r:id="rId1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08EC1C-7E37-4C56-8655-4991F6397013}">
  <a:tblStyle styleId="{0908EC1C-7E37-4C56-8655-4991F63970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8D68A24-BA2B-42DB-ACC5-56F3E332D8C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176" Type="http://schemas.openxmlformats.org/officeDocument/2006/relationships/font" Target="fonts/BellotaTextLight-bold.fntdata"/><Relationship Id="rId36" Type="http://schemas.openxmlformats.org/officeDocument/2006/relationships/slide" Target="slides/slide31.xml"/><Relationship Id="rId175" Type="http://schemas.openxmlformats.org/officeDocument/2006/relationships/font" Target="fonts/BellotaTextLight-regular.fntdata"/><Relationship Id="rId39" Type="http://schemas.openxmlformats.org/officeDocument/2006/relationships/slide" Target="slides/slide34.xml"/><Relationship Id="rId174" Type="http://schemas.openxmlformats.org/officeDocument/2006/relationships/font" Target="fonts/CatamaranThin-bold.fntdata"/><Relationship Id="rId38" Type="http://schemas.openxmlformats.org/officeDocument/2006/relationships/slide" Target="slides/slide33.xml"/><Relationship Id="rId173" Type="http://schemas.openxmlformats.org/officeDocument/2006/relationships/font" Target="fonts/BellotaText-boldItalic.fntdata"/><Relationship Id="rId178" Type="http://schemas.openxmlformats.org/officeDocument/2006/relationships/font" Target="fonts/BellotaTextLight-boldItalic.fntdata"/><Relationship Id="rId177" Type="http://schemas.openxmlformats.org/officeDocument/2006/relationships/font" Target="fonts/BellotaTextLigh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font" Target="fonts/BellotaText-italic.fntdata"/><Relationship Id="rId65" Type="http://schemas.openxmlformats.org/officeDocument/2006/relationships/slide" Target="slides/slide60.xml"/><Relationship Id="rId171" Type="http://schemas.openxmlformats.org/officeDocument/2006/relationships/font" Target="fonts/BellotaText-bold.fntdata"/><Relationship Id="rId68" Type="http://schemas.openxmlformats.org/officeDocument/2006/relationships/slide" Target="slides/slide63.xml"/><Relationship Id="rId170" Type="http://schemas.openxmlformats.org/officeDocument/2006/relationships/font" Target="fonts/BellotaText-regular.fntdata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font" Target="fonts/Catamaran-bold.fntdata"/><Relationship Id="rId168" Type="http://schemas.openxmlformats.org/officeDocument/2006/relationships/font" Target="fonts/Catamaran-regular.fntdata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16729488c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16729488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d1653d009b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d1653d009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d1653d009b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d1653d009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d1653d009b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d1653d009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d1653d009b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d1653d009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d1653d009b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d1653d009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d1653d009b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d1653d009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d1653d009b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d1653d009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d1653d009b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d1653d009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d1653d009b_0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d1653d009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d1653d009b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d1653d009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16729488c_0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16729488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d1653d009b_0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d1653d009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d1653d009b_0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d1653d009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d1653d009b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d1653d009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d1653d009b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d1653d009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d1653d009b_0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d1653d009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d1653d009b_0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d1653d009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d1653d009b_0_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d1653d009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d1653d009b_0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d1653d009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d1653d009b_0_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d1653d009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d1653d009b_0_1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d1653d009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16729488c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16729488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d1653d009b_0_1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d1653d009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d1653d009b_0_1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d1653d009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d1653d009b_0_1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d1653d009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d1653d009b_0_1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d1653d009b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d1653d009b_0_1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d1653d009b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d1653d009b_0_2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d1653d009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d1653d009b_0_2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d1653d009b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d1653d009b_0_2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d1653d009b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16729488c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16729488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d16729488c_0_2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d16729488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d1672948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d1672948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16729488c_0_1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16729488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16729488c_0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16729488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bc60c5173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bc60c517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bc60c5173c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bc60c517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bc60c5173c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bc60c517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bc60c5173c_0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bc60c5173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bc60c5173c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bc60c5173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bc60c5173c_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bc60c5173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bc60c5173c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bc60c5173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bc60c5173c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bc60c5173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bc60c5173c_0_1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bc60c5173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16729488c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16729488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bc60c5173c_0_2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bc60c5173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35694cd56_0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35694cd56_0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850f22b2b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850f22b2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16729488c_0_1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16729488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16729488c_0_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16729488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16729488c_0_1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16729488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4b971d5a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4b971d5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16729488c_0_1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16729488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16729488c_0_1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16729488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16729488c_0_1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16729488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16729488c_0_1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16729488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16729488c_0_1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16729488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16729488c_0_1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16729488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16729488c_0_1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16729488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16729488c_0_2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16729488c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16729488c_0_2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16729488c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761e29e7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761e29e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16729488c_0_2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16729488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16729488c_0_2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16729488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d16729488c_0_2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d16729488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d16729488c_0_2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d16729488c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d16729488c_0_2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d16729488c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16729488c_0_2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16729488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d16729488c_0_2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d16729488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16729488c_0_2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16729488c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d16729488c_0_2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d16729488c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16729488c_0_2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d16729488c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16729488c_0_3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16729488c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16729488c_0_3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d16729488c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16729488c_0_3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d16729488c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16729488c_0_3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d16729488c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16729488c_0_3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d16729488c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16729488c_0_3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16729488c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d16729488c_0_3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d16729488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16729488c_0_3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d16729488c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d16729488c_0_3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d16729488c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16729488c_0_3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16729488c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761e29e7c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761e29e7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d16729488c_0_3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d16729488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d16729488c_0_3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d16729488c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d16729488c_0_3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d16729488c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16729488c_0_3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d16729488c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d16729488c_0_4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d16729488c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d16729488c_0_4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d16729488c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16729488c_0_4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16729488c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16729488c_0_4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d16729488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d16729488c_0_4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d16729488c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d16729488c_0_4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d16729488c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16729488c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16729488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16729488c_0_4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d16729488c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d16729488c_0_4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d16729488c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d16729488c_0_4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d16729488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16729488c_0_4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16729488c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d16729488c_0_4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d16729488c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d16729488c_0_4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d16729488c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16729488c_0_4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d16729488c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d16729488c_0_5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d16729488c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d16729488c_0_5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d16729488c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16729488c_0_5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16729488c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16729488c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16729488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d16729488c_0_5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d16729488c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d16729488c_0_5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d16729488c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d16729488c_0_5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d16729488c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d16729488c_0_5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d16729488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d16729488c_0_5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d16729488c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16729488c_0_5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16729488c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d16729488c_0_5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d16729488c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d16729488c_0_5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d16729488c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d16729488c_0_5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d16729488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d16729488c_0_5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d16729488c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16729488c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16729488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d16729488c_0_5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d16729488c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d16729488c_0_6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d16729488c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d16729488c_0_6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d16729488c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d16729488c_0_6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d16729488c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d16729488c_0_6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d16729488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d16729488c_0_6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d16729488c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d16729488c_0_6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d16729488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16729488c_0_6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16729488c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d16729488c_0_6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d16729488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d16729488c_0_6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d16729488c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16729488c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16729488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d16729488c_0_6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d16729488c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d16729488c_0_6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d16729488c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d16729488c_0_6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d16729488c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d16729488c_0_6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d16729488c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d16729488c_0_6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d16729488c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d1653d009b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d1653d009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d16729488c_0_6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d16729488c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d1653d009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d1653d00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d1653d009b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d1653d009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d1653d009b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d1653d009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630650" y="1333450"/>
            <a:ext cx="5882700" cy="2476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rgbClr val="054C3A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1828800" y="1493525"/>
            <a:ext cx="5486400" cy="215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Pterodactyl">
  <p:cSld name="TITLE_ONLY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rgbClr val="054C3A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/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Stegosaurus">
  <p:cSld name="TITLE_ONLY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rgbClr val="054C3A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Triceratops">
  <p:cSld name="TITLE_ONLY_1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rgbClr val="054C3A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Diplodocus">
  <p:cSld name="TITLE_ONLY_1_1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rgbClr val="054C3A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rgbClr val="054C3A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741600" y="3982200"/>
            <a:ext cx="7660800" cy="3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/>
          </a:blip>
          <a:srcRect b="59417" l="0" r="0" t="0"/>
          <a:stretch/>
        </p:blipFill>
        <p:spPr>
          <a:xfrm>
            <a:off x="0" y="0"/>
            <a:ext cx="9144000" cy="20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Tyrannosaurus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4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Plesiosaur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Pterodactyl">
  <p:cSld name="BLANK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Stegosaurus">
  <p:cSld name="BLANK_1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Triceratops">
  <p:cSld name="BLANK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1630650" y="1333450"/>
            <a:ext cx="5882700" cy="2476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0" rotWithShape="0" algn="bl">
              <a:srgbClr val="00131F">
                <a:alpha val="7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1927850" y="1583350"/>
            <a:ext cx="5288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927850" y="2840054"/>
            <a:ext cx="5288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iplodocus">
  <p:cSld name="BLANK_1_1_1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743175" y="741550"/>
            <a:ext cx="36576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rgbClr val="00131F">
                <a:alpha val="7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74875"/>
            <a:ext cx="91440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idx="1" type="body"/>
          </p:nvPr>
        </p:nvSpPr>
        <p:spPr>
          <a:xfrm>
            <a:off x="2971800" y="1074425"/>
            <a:ext cx="3200400" cy="299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SzPts val="2000"/>
              <a:buFont typeface="Bellota Text"/>
              <a:buChar char="●"/>
              <a:defRPr b="1">
                <a:latin typeface="Bellota Text"/>
                <a:ea typeface="Bellota Text"/>
                <a:cs typeface="Bellota Text"/>
                <a:sym typeface="Bellota Text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○"/>
              <a:defRPr b="1">
                <a:latin typeface="Bellota Text"/>
                <a:ea typeface="Bellota Text"/>
                <a:cs typeface="Bellota Text"/>
                <a:sym typeface="Bellota Text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■"/>
              <a:defRPr b="1">
                <a:latin typeface="Bellota Text"/>
                <a:ea typeface="Bellota Text"/>
                <a:cs typeface="Bellota Text"/>
                <a:sym typeface="Bellota Text"/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●"/>
              <a:defRPr b="1">
                <a:latin typeface="Bellota Text"/>
                <a:ea typeface="Bellota Text"/>
                <a:cs typeface="Bellota Text"/>
                <a:sym typeface="Bellota Text"/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○"/>
              <a:defRPr b="1">
                <a:latin typeface="Bellota Text"/>
                <a:ea typeface="Bellota Text"/>
                <a:cs typeface="Bellota Text"/>
                <a:sym typeface="Bellota Text"/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■"/>
              <a:defRPr b="1">
                <a:latin typeface="Bellota Text"/>
                <a:ea typeface="Bellota Text"/>
                <a:cs typeface="Bellota Text"/>
                <a:sym typeface="Bellota Text"/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●"/>
              <a:defRPr b="1">
                <a:latin typeface="Bellota Text"/>
                <a:ea typeface="Bellota Text"/>
                <a:cs typeface="Bellota Text"/>
                <a:sym typeface="Bellota Text"/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○"/>
              <a:defRPr b="1">
                <a:latin typeface="Bellota Text"/>
                <a:ea typeface="Bellota Text"/>
                <a:cs typeface="Bellota Text"/>
                <a:sym typeface="Bellota Text"/>
              </a:defRPr>
            </a:lvl8pPr>
            <a:lvl9pPr indent="-355600" lvl="8" marL="4114800" rtl="0" algn="ctr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■"/>
              <a:defRPr b="1"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293613" y="454075"/>
            <a:ext cx="556775" cy="6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rgbClr val="054C3A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082050" y="1633651"/>
            <a:ext cx="6979800" cy="235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74875"/>
            <a:ext cx="9144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544005" y="1061352"/>
            <a:ext cx="382111" cy="4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 background">
  <p:cSld name="TITLE_AND_BODY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741600" y="741600"/>
            <a:ext cx="38304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rgbClr val="054C3A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1082050" y="1455410"/>
            <a:ext cx="31089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082050" y="1961310"/>
            <a:ext cx="3108900" cy="18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74875"/>
            <a:ext cx="9144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544005" y="1061352"/>
            <a:ext cx="382111" cy="4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rgbClr val="054C3A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74875"/>
            <a:ext cx="9144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544005" y="1061352"/>
            <a:ext cx="382111" cy="4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1082050" y="1633650"/>
            <a:ext cx="3313800" cy="251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747958" y="1633650"/>
            <a:ext cx="3313800" cy="251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rgbClr val="054C3A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" name="Google Shape;4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74875"/>
            <a:ext cx="9144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544005" y="1061352"/>
            <a:ext cx="382111" cy="4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1082050" y="1633650"/>
            <a:ext cx="2145600" cy="25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2" name="Google Shape;52;p8"/>
          <p:cNvSpPr txBox="1"/>
          <p:nvPr>
            <p:ph idx="2" type="body"/>
          </p:nvPr>
        </p:nvSpPr>
        <p:spPr>
          <a:xfrm>
            <a:off x="3467115" y="1633650"/>
            <a:ext cx="2145600" cy="25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" name="Google Shape;53;p8"/>
          <p:cNvSpPr txBox="1"/>
          <p:nvPr>
            <p:ph idx="3" type="body"/>
          </p:nvPr>
        </p:nvSpPr>
        <p:spPr>
          <a:xfrm>
            <a:off x="5852181" y="1633650"/>
            <a:ext cx="2145600" cy="25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Tyrannosaurus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rgbClr val="054C3A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479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/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Plesiosaur">
  <p:cSld name="TITLE_ONLY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rgbClr val="054C3A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 txBox="1"/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None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None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None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None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None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None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None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None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None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82050" y="1633651"/>
            <a:ext cx="6979800" cy="23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ellota Text Light"/>
              <a:buChar char="●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ellota Text Light"/>
              <a:buChar char="○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indent="-3556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llota Text Light"/>
              <a:buChar char="■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indent="-3556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indent="-3556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indent="-3556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indent="-3556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indent="-3556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indent="-3556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b="1" sz="13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buNone/>
              <a:defRPr b="1" sz="13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buNone/>
              <a:defRPr b="1" sz="13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buNone/>
              <a:defRPr b="1" sz="13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buNone/>
              <a:defRPr b="1" sz="13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buNone/>
              <a:defRPr b="1" sz="13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buNone/>
              <a:defRPr b="1" sz="13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buNone/>
              <a:defRPr b="1" sz="13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buNone/>
              <a:defRPr b="1" sz="13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1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2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2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2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2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2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2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26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2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3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34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3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40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45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32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3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9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3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41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28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6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9.xml"/><Relationship Id="rId3" Type="http://schemas.openxmlformats.org/officeDocument/2006/relationships/hyperlink" Target="https://www.slidescarnival.com/extra-free-resources-icons-and-maps/?utm_source=template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35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9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0.xml"/><Relationship Id="rId3" Type="http://schemas.openxmlformats.org/officeDocument/2006/relationships/hyperlink" Target="https://www.fontsquirrel.com/fonts/catamaran" TargetMode="External"/><Relationship Id="rId4" Type="http://schemas.openxmlformats.org/officeDocument/2006/relationships/hyperlink" Target="https://fontstorage.com/font/pixilate/bellota-text" TargetMode="Externa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43.jpg"/><Relationship Id="rId4" Type="http://schemas.openxmlformats.org/officeDocument/2006/relationships/image" Target="../media/image138.jpg"/><Relationship Id="rId5" Type="http://schemas.openxmlformats.org/officeDocument/2006/relationships/image" Target="../media/image142.jpg"/><Relationship Id="rId6" Type="http://schemas.openxmlformats.org/officeDocument/2006/relationships/image" Target="../media/image144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1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2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8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23.png"/><Relationship Id="rId7" Type="http://schemas.openxmlformats.org/officeDocument/2006/relationships/image" Target="../media/image33.png"/><Relationship Id="rId8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9.png"/><Relationship Id="rId4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4.png"/><Relationship Id="rId4" Type="http://schemas.openxmlformats.org/officeDocument/2006/relationships/image" Target="../media/image68.png"/><Relationship Id="rId5" Type="http://schemas.openxmlformats.org/officeDocument/2006/relationships/image" Target="../media/image65.png"/><Relationship Id="rId6" Type="http://schemas.openxmlformats.org/officeDocument/2006/relationships/image" Target="../media/image7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0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1828800" y="1493525"/>
            <a:ext cx="5486400" cy="215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Flow Application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Ways Gallery</a:t>
            </a:r>
            <a:endParaRPr sz="3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Clone repository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208" name="Google Shape;208;p3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42950"/>
            <a:ext cx="7354475" cy="27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21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Add webhook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843" name="Google Shape;843;p12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4" name="Google Shape;84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38150"/>
            <a:ext cx="8432192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22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Test push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850" name="Google Shape;850;p12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1" name="Google Shape;85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838150"/>
            <a:ext cx="6931421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3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Jenkins job are running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857" name="Google Shape;857;p12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8" name="Google Shape;85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838150"/>
            <a:ext cx="7607712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24"/>
          <p:cNvSpPr txBox="1"/>
          <p:nvPr>
            <p:ph type="ctrTitle"/>
          </p:nvPr>
        </p:nvSpPr>
        <p:spPr>
          <a:xfrm>
            <a:off x="1927850" y="1583350"/>
            <a:ext cx="5288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9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</a:t>
            </a:r>
            <a:endParaRPr/>
          </a:p>
        </p:txBody>
      </p:sp>
      <p:sp>
        <p:nvSpPr>
          <p:cNvPr id="864" name="Google Shape;864;p124"/>
          <p:cNvSpPr txBox="1"/>
          <p:nvPr>
            <p:ph idx="1" type="subTitle"/>
          </p:nvPr>
        </p:nvSpPr>
        <p:spPr>
          <a:xfrm>
            <a:off x="1927850" y="2840054"/>
            <a:ext cx="5288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Prometheus - grafana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25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Create instances for monitoring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870" name="Google Shape;870;p12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1" name="Google Shape;87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38150"/>
            <a:ext cx="7630319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26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docker-compose.yml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877" name="Google Shape;877;p12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8" name="Google Shape;87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5350"/>
            <a:ext cx="8839201" cy="2293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7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prometheus</a:t>
            </a:r>
            <a:r>
              <a:rPr lang="en" sz="4000">
                <a:solidFill>
                  <a:schemeClr val="accent2"/>
                </a:solidFill>
              </a:rPr>
              <a:t>.yml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884" name="Google Shape;884;p12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5" name="Google Shape;88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914350"/>
            <a:ext cx="8040554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28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monitoring</a:t>
            </a:r>
            <a:r>
              <a:rPr lang="en" sz="4000">
                <a:solidFill>
                  <a:schemeClr val="accent2"/>
                </a:solidFill>
              </a:rPr>
              <a:t>.yml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891" name="Google Shape;891;p12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2" name="Google Shape;892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838150"/>
            <a:ext cx="6658225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29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node-exporter</a:t>
            </a:r>
            <a:r>
              <a:rPr lang="en" sz="4000">
                <a:solidFill>
                  <a:schemeClr val="accent2"/>
                </a:solidFill>
              </a:rPr>
              <a:t>.yml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898" name="Google Shape;898;p12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9" name="Google Shape;899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838150"/>
            <a:ext cx="8754229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30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apply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905" name="Google Shape;905;p13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6" name="Google Shape;90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150"/>
            <a:ext cx="8839201" cy="265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Change git remote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215" name="Google Shape;215;p3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752550"/>
            <a:ext cx="7934325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31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apply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912" name="Google Shape;912;p13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3" name="Google Shape;913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990550"/>
            <a:ext cx="7420815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32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Check container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919" name="Google Shape;919;p13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0" name="Google Shape;920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1550"/>
            <a:ext cx="8839199" cy="18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33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Open Prometheus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926" name="Google Shape;926;p13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7" name="Google Shape;927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914350"/>
            <a:ext cx="7222510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34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Open grafana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933" name="Google Shape;933;p13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4" name="Google Shape;93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914350"/>
            <a:ext cx="6686464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35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Add data sources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940" name="Google Shape;940;p13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1" name="Google Shape;94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990550"/>
            <a:ext cx="6686464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36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Save &amp; test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947" name="Google Shape;947;p13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8" name="Google Shape;94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990550"/>
            <a:ext cx="6686464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37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Add panel &amp; dashboard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954" name="Google Shape;954;p13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5" name="Google Shape;95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914350"/>
            <a:ext cx="6686464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38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CPU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961" name="Google Shape;961;p13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2" name="Google Shape;96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914350"/>
            <a:ext cx="6686464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39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Memory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968" name="Google Shape;968;p13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9" name="Google Shape;969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838150"/>
            <a:ext cx="6686464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40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Disk I/O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975" name="Google Shape;975;p14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6" name="Google Shape;97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914350"/>
            <a:ext cx="6686464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Create branch &amp; push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222" name="Google Shape;222;p3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 rotWithShape="1">
          <a:blip r:embed="rId3">
            <a:alphaModFix/>
          </a:blip>
          <a:srcRect b="0" l="0" r="2950" t="0"/>
          <a:stretch/>
        </p:blipFill>
        <p:spPr>
          <a:xfrm>
            <a:off x="838200" y="990550"/>
            <a:ext cx="7525750" cy="17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743150"/>
            <a:ext cx="7525748" cy="185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41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Network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982" name="Google Shape;982;p14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3" name="Google Shape;98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838150"/>
            <a:ext cx="6686464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42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results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989" name="Google Shape;989;p14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0" name="Google Shape;990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838150"/>
            <a:ext cx="6686464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43"/>
          <p:cNvSpPr txBox="1"/>
          <p:nvPr>
            <p:ph type="ctrTitle"/>
          </p:nvPr>
        </p:nvSpPr>
        <p:spPr>
          <a:xfrm>
            <a:off x="1927850" y="1583350"/>
            <a:ext cx="5288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10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</a:t>
            </a:r>
            <a:endParaRPr/>
          </a:p>
        </p:txBody>
      </p:sp>
      <p:sp>
        <p:nvSpPr>
          <p:cNvPr id="996" name="Google Shape;996;p143"/>
          <p:cNvSpPr txBox="1"/>
          <p:nvPr>
            <p:ph idx="1" type="subTitle"/>
          </p:nvPr>
        </p:nvSpPr>
        <p:spPr>
          <a:xfrm>
            <a:off x="1927850" y="2840054"/>
            <a:ext cx="5288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Prometheus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44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Install apache2-utils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1002" name="Google Shape;1002;p14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9150"/>
            <a:ext cx="8839202" cy="2316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45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Create file .htpasswd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1009" name="Google Shape;1009;p14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0" name="Google Shape;101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219150"/>
            <a:ext cx="586740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46"/>
          <p:cNvSpPr txBox="1"/>
          <p:nvPr>
            <p:ph idx="4294967295" type="ctrTitle"/>
          </p:nvPr>
        </p:nvSpPr>
        <p:spPr>
          <a:xfrm>
            <a:off x="0" y="-292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Edit file</a:t>
            </a:r>
            <a:endParaRPr sz="4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2"/>
                </a:solidFill>
              </a:rPr>
              <a:t>/etc/nginx/waysgallery/monit</a:t>
            </a:r>
            <a:endParaRPr sz="2300">
              <a:solidFill>
                <a:schemeClr val="accent2"/>
              </a:solidFill>
            </a:endParaRPr>
          </a:p>
        </p:txBody>
      </p:sp>
      <p:sp>
        <p:nvSpPr>
          <p:cNvPr id="1016" name="Google Shape;1016;p14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7" name="Google Shape;1017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990550"/>
            <a:ext cx="7388783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47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Restart nginx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1023" name="Google Shape;1023;p14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4" name="Google Shape;102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600150"/>
            <a:ext cx="5829300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48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Open prometheus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1030" name="Google Shape;1030;p14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1" name="Google Shape;1031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838150"/>
            <a:ext cx="6902159" cy="3759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49"/>
          <p:cNvSpPr txBox="1"/>
          <p:nvPr>
            <p:ph idx="4294967295" type="ctrTitle"/>
          </p:nvPr>
        </p:nvSpPr>
        <p:spPr>
          <a:xfrm>
            <a:off x="3149600" y="1524225"/>
            <a:ext cx="5068200" cy="96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Thank you</a:t>
            </a:r>
            <a:r>
              <a:rPr lang="en" sz="7200">
                <a:solidFill>
                  <a:schemeClr val="lt1"/>
                </a:solidFill>
              </a:rPr>
              <a:t>!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1037" name="Google Shape;1037;p149"/>
          <p:cNvSpPr txBox="1"/>
          <p:nvPr>
            <p:ph idx="4294967295" type="subTitle"/>
          </p:nvPr>
        </p:nvSpPr>
        <p:spPr>
          <a:xfrm>
            <a:off x="3149600" y="2508675"/>
            <a:ext cx="5068200" cy="111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1038" name="Google Shape;1038;p14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9" name="Google Shape;1039;p149"/>
          <p:cNvSpPr/>
          <p:nvPr/>
        </p:nvSpPr>
        <p:spPr>
          <a:xfrm>
            <a:off x="778400" y="1272100"/>
            <a:ext cx="1914941" cy="2145773"/>
          </a:xfrm>
          <a:custGeom>
            <a:rect b="b" l="l" r="r" t="t"/>
            <a:pathLst>
              <a:path extrusionOk="0" h="15938" w="15842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50"/>
          <p:cNvSpPr txBox="1"/>
          <p:nvPr>
            <p:ph idx="1" type="body"/>
          </p:nvPr>
        </p:nvSpPr>
        <p:spPr>
          <a:xfrm>
            <a:off x="2971800" y="1074425"/>
            <a:ext cx="3200400" cy="299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“Quotations are commonly printed as a means of inspiration and to invoke philosophical thoughts from the reader”</a:t>
            </a:r>
            <a:endParaRPr/>
          </a:p>
        </p:txBody>
      </p:sp>
      <p:sp>
        <p:nvSpPr>
          <p:cNvPr id="1045" name="Google Shape;1045;p15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ctrTitle"/>
          </p:nvPr>
        </p:nvSpPr>
        <p:spPr>
          <a:xfrm>
            <a:off x="1927850" y="1583350"/>
            <a:ext cx="5288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</a:t>
            </a:r>
            <a:endParaRPr/>
          </a:p>
        </p:txBody>
      </p:sp>
      <p:sp>
        <p:nvSpPr>
          <p:cNvPr id="230" name="Google Shape;230;p34"/>
          <p:cNvSpPr txBox="1"/>
          <p:nvPr>
            <p:ph idx="1" type="subTitle"/>
          </p:nvPr>
        </p:nvSpPr>
        <p:spPr>
          <a:xfrm>
            <a:off x="1927850" y="2840054"/>
            <a:ext cx="5288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server AWS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51"/>
          <p:cNvSpPr txBox="1"/>
          <p:nvPr>
            <p:ph type="ctrTitle"/>
          </p:nvPr>
        </p:nvSpPr>
        <p:spPr>
          <a:xfrm>
            <a:off x="1927850" y="1583350"/>
            <a:ext cx="5288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051" name="Google Shape;1051;p151"/>
          <p:cNvSpPr txBox="1"/>
          <p:nvPr>
            <p:ph idx="1" type="subTitle"/>
          </p:nvPr>
        </p:nvSpPr>
        <p:spPr>
          <a:xfrm>
            <a:off x="1927850" y="2840054"/>
            <a:ext cx="5288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server AWS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52"/>
          <p:cNvSpPr txBox="1"/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057" name="Google Shape;1057;p152"/>
          <p:cNvSpPr txBox="1"/>
          <p:nvPr>
            <p:ph idx="1" type="body"/>
          </p:nvPr>
        </p:nvSpPr>
        <p:spPr>
          <a:xfrm>
            <a:off x="1082050" y="1633651"/>
            <a:ext cx="6979800" cy="235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Here you have a list of items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And some text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058" name="Google Shape;1058;p15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53"/>
          <p:cNvSpPr txBox="1"/>
          <p:nvPr>
            <p:ph idx="4294967295" type="ctrTitle"/>
          </p:nvPr>
        </p:nvSpPr>
        <p:spPr>
          <a:xfrm>
            <a:off x="2038775" y="2040550"/>
            <a:ext cx="5066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Big </a:t>
            </a:r>
            <a:r>
              <a:rPr lang="en" sz="7200">
                <a:solidFill>
                  <a:schemeClr val="accent2"/>
                </a:solidFill>
              </a:rPr>
              <a:t>c</a:t>
            </a:r>
            <a:r>
              <a:rPr lang="en" sz="7200">
                <a:solidFill>
                  <a:schemeClr val="accent2"/>
                </a:solidFill>
              </a:rPr>
              <a:t>oncept</a:t>
            </a:r>
            <a:endParaRPr sz="7200">
              <a:solidFill>
                <a:schemeClr val="accent2"/>
              </a:solidFill>
            </a:endParaRPr>
          </a:p>
        </p:txBody>
      </p:sp>
      <p:sp>
        <p:nvSpPr>
          <p:cNvPr id="1064" name="Google Shape;1064;p153"/>
          <p:cNvSpPr txBox="1"/>
          <p:nvPr>
            <p:ph idx="4294967295" type="subTitle"/>
          </p:nvPr>
        </p:nvSpPr>
        <p:spPr>
          <a:xfrm>
            <a:off x="2038775" y="3182950"/>
            <a:ext cx="5066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1065" name="Google Shape;1065;p153"/>
          <p:cNvSpPr/>
          <p:nvPr/>
        </p:nvSpPr>
        <p:spPr>
          <a:xfrm>
            <a:off x="4572832" y="511383"/>
            <a:ext cx="1475763" cy="1495411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066" name="Google Shape;1066;p153"/>
          <p:cNvSpPr/>
          <p:nvPr/>
        </p:nvSpPr>
        <p:spPr>
          <a:xfrm rot="1473017">
            <a:off x="3231052" y="1258034"/>
            <a:ext cx="862799" cy="840475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067" name="Google Shape;1067;p153"/>
          <p:cNvSpPr/>
          <p:nvPr/>
        </p:nvSpPr>
        <p:spPr>
          <a:xfrm>
            <a:off x="4287407" y="368475"/>
            <a:ext cx="377759" cy="367085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068" name="Google Shape;1068;p153"/>
          <p:cNvSpPr/>
          <p:nvPr/>
        </p:nvSpPr>
        <p:spPr>
          <a:xfrm rot="2487103">
            <a:off x="4044483" y="2034063"/>
            <a:ext cx="268755" cy="261161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069" name="Google Shape;1069;p15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54"/>
          <p:cNvSpPr txBox="1"/>
          <p:nvPr>
            <p:ph idx="1" type="body"/>
          </p:nvPr>
        </p:nvSpPr>
        <p:spPr>
          <a:xfrm>
            <a:off x="1082050" y="1633650"/>
            <a:ext cx="3313800" cy="251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075" name="Google Shape;1075;p154"/>
          <p:cNvSpPr txBox="1"/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</a:t>
            </a:r>
            <a:r>
              <a:rPr lang="en"/>
              <a:t>a</a:t>
            </a:r>
            <a:r>
              <a:rPr lang="en"/>
              <a:t>lso </a:t>
            </a:r>
            <a:r>
              <a:rPr lang="en"/>
              <a:t>s</a:t>
            </a:r>
            <a:r>
              <a:rPr lang="en"/>
              <a:t>plit </a:t>
            </a:r>
            <a:r>
              <a:rPr lang="en"/>
              <a:t>y</a:t>
            </a:r>
            <a:r>
              <a:rPr lang="en"/>
              <a:t>our </a:t>
            </a:r>
            <a:r>
              <a:rPr lang="en"/>
              <a:t>c</a:t>
            </a:r>
            <a:r>
              <a:rPr lang="en"/>
              <a:t>ontent</a:t>
            </a:r>
            <a:endParaRPr/>
          </a:p>
        </p:txBody>
      </p:sp>
      <p:sp>
        <p:nvSpPr>
          <p:cNvPr id="1076" name="Google Shape;1076;p154"/>
          <p:cNvSpPr txBox="1"/>
          <p:nvPr>
            <p:ph idx="2" type="body"/>
          </p:nvPr>
        </p:nvSpPr>
        <p:spPr>
          <a:xfrm>
            <a:off x="4747958" y="1633650"/>
            <a:ext cx="3313800" cy="251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077" name="Google Shape;1077;p15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55"/>
          <p:cNvSpPr txBox="1"/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083" name="Google Shape;1083;p155"/>
          <p:cNvSpPr txBox="1"/>
          <p:nvPr>
            <p:ph idx="1" type="body"/>
          </p:nvPr>
        </p:nvSpPr>
        <p:spPr>
          <a:xfrm>
            <a:off x="1082050" y="1633650"/>
            <a:ext cx="2145600" cy="25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084" name="Google Shape;1084;p155"/>
          <p:cNvSpPr txBox="1"/>
          <p:nvPr>
            <p:ph idx="2" type="body"/>
          </p:nvPr>
        </p:nvSpPr>
        <p:spPr>
          <a:xfrm>
            <a:off x="3467115" y="1633650"/>
            <a:ext cx="2145600" cy="25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085" name="Google Shape;1085;p155"/>
          <p:cNvSpPr txBox="1"/>
          <p:nvPr>
            <p:ph idx="3" type="body"/>
          </p:nvPr>
        </p:nvSpPr>
        <p:spPr>
          <a:xfrm>
            <a:off x="5852181" y="1633650"/>
            <a:ext cx="2145600" cy="25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5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56"/>
          <p:cNvSpPr txBox="1"/>
          <p:nvPr>
            <p:ph type="title"/>
          </p:nvPr>
        </p:nvSpPr>
        <p:spPr>
          <a:xfrm>
            <a:off x="1082050" y="1455410"/>
            <a:ext cx="31089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092" name="Google Shape;1092;p156"/>
          <p:cNvSpPr txBox="1"/>
          <p:nvPr>
            <p:ph idx="1" type="body"/>
          </p:nvPr>
        </p:nvSpPr>
        <p:spPr>
          <a:xfrm>
            <a:off x="1082050" y="1961310"/>
            <a:ext cx="3108900" cy="18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093" name="Google Shape;1093;p15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57"/>
          <p:cNvSpPr txBox="1"/>
          <p:nvPr>
            <p:ph idx="4294967295" type="title"/>
          </p:nvPr>
        </p:nvSpPr>
        <p:spPr>
          <a:xfrm>
            <a:off x="650450" y="1155550"/>
            <a:ext cx="2790300" cy="7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</a:rPr>
              <a:t>Want big impact?</a:t>
            </a:r>
            <a:endParaRPr b="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big image.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9" name="Google Shape;1099;p15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58"/>
          <p:cNvSpPr txBox="1"/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105" name="Google Shape;1105;p15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6" name="Google Shape;1106;p158"/>
          <p:cNvSpPr/>
          <p:nvPr/>
        </p:nvSpPr>
        <p:spPr>
          <a:xfrm>
            <a:off x="3395755" y="1721715"/>
            <a:ext cx="2341800" cy="2341800"/>
          </a:xfrm>
          <a:prstGeom prst="donut">
            <a:avLst>
              <a:gd fmla="val 160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7" name="Google Shape;1107;p158"/>
          <p:cNvGrpSpPr/>
          <p:nvPr/>
        </p:nvGrpSpPr>
        <p:grpSpPr>
          <a:xfrm>
            <a:off x="2107494" y="1565258"/>
            <a:ext cx="1735579" cy="617371"/>
            <a:chOff x="1900218" y="996036"/>
            <a:chExt cx="1882407" cy="669600"/>
          </a:xfrm>
        </p:grpSpPr>
        <p:cxnSp>
          <p:nvCxnSpPr>
            <p:cNvPr id="1108" name="Google Shape;1108;p158"/>
            <p:cNvCxnSpPr/>
            <p:nvPr/>
          </p:nvCxnSpPr>
          <p:spPr>
            <a:xfrm>
              <a:off x="3438525" y="1309350"/>
              <a:ext cx="344100" cy="3441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109" name="Google Shape;1109;p158"/>
            <p:cNvSpPr txBox="1"/>
            <p:nvPr/>
          </p:nvSpPr>
          <p:spPr>
            <a:xfrm>
              <a:off x="1900218" y="9960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LOREM 4</a:t>
              </a:r>
              <a:endParaRPr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Vestibulum nec congue tempus lorem ipsum</a:t>
              </a:r>
              <a:endParaRPr b="1"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1110" name="Google Shape;1110;p158"/>
          <p:cNvGrpSpPr/>
          <p:nvPr/>
        </p:nvGrpSpPr>
        <p:grpSpPr>
          <a:xfrm>
            <a:off x="2107494" y="3553330"/>
            <a:ext cx="1734496" cy="617371"/>
            <a:chOff x="1900218" y="3152297"/>
            <a:chExt cx="1881232" cy="669600"/>
          </a:xfrm>
        </p:grpSpPr>
        <p:cxnSp>
          <p:nvCxnSpPr>
            <p:cNvPr id="1111" name="Google Shape;1111;p158"/>
            <p:cNvCxnSpPr/>
            <p:nvPr/>
          </p:nvCxnSpPr>
          <p:spPr>
            <a:xfrm flipH="1" rot="10800000">
              <a:off x="3436150" y="3214625"/>
              <a:ext cx="345300" cy="3429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112" name="Google Shape;1112;p158"/>
            <p:cNvSpPr txBox="1"/>
            <p:nvPr/>
          </p:nvSpPr>
          <p:spPr>
            <a:xfrm>
              <a:off x="1900218" y="3152297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LOREM 3</a:t>
              </a:r>
              <a:endParaRPr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Vestibulum nec congue tempus lorem ipsum</a:t>
              </a:r>
              <a:endParaRPr b="1"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sp>
        <p:nvSpPr>
          <p:cNvPr id="1113" name="Google Shape;1113;p158"/>
          <p:cNvSpPr/>
          <p:nvPr/>
        </p:nvSpPr>
        <p:spPr>
          <a:xfrm flipH="1" rot="-1800006">
            <a:off x="3326099" y="1648584"/>
            <a:ext cx="2480992" cy="2480992"/>
          </a:xfrm>
          <a:prstGeom prst="blockArc">
            <a:avLst>
              <a:gd fmla="val 14348563" name="adj1"/>
              <a:gd fmla="val 19872341" name="adj2"/>
              <a:gd fmla="val 910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4" name="Google Shape;1114;p158"/>
          <p:cNvGrpSpPr/>
          <p:nvPr/>
        </p:nvGrpSpPr>
        <p:grpSpPr>
          <a:xfrm>
            <a:off x="5282131" y="3553330"/>
            <a:ext cx="1724442" cy="617371"/>
            <a:chOff x="5343425" y="3152297"/>
            <a:chExt cx="1870327" cy="669600"/>
          </a:xfrm>
        </p:grpSpPr>
        <p:cxnSp>
          <p:nvCxnSpPr>
            <p:cNvPr id="1115" name="Google Shape;1115;p158"/>
            <p:cNvCxnSpPr/>
            <p:nvPr/>
          </p:nvCxnSpPr>
          <p:spPr>
            <a:xfrm rot="10800000">
              <a:off x="5343425" y="3214625"/>
              <a:ext cx="354900" cy="350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116" name="Google Shape;1116;p158"/>
            <p:cNvSpPr txBox="1"/>
            <p:nvPr/>
          </p:nvSpPr>
          <p:spPr>
            <a:xfrm>
              <a:off x="5718552" y="3152297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LOREM 2</a:t>
              </a:r>
              <a:endParaRPr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Vestibulum nec congue tempus lorem ipsum</a:t>
              </a:r>
              <a:endParaRPr b="1"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1117" name="Google Shape;1117;p158"/>
          <p:cNvGrpSpPr/>
          <p:nvPr/>
        </p:nvGrpSpPr>
        <p:grpSpPr>
          <a:xfrm>
            <a:off x="5283376" y="1565258"/>
            <a:ext cx="1723197" cy="617371"/>
            <a:chOff x="5344775" y="996036"/>
            <a:chExt cx="1868977" cy="669600"/>
          </a:xfrm>
        </p:grpSpPr>
        <p:cxnSp>
          <p:nvCxnSpPr>
            <p:cNvPr id="1118" name="Google Shape;1118;p158"/>
            <p:cNvCxnSpPr/>
            <p:nvPr/>
          </p:nvCxnSpPr>
          <p:spPr>
            <a:xfrm flipH="1">
              <a:off x="5344775" y="1314450"/>
              <a:ext cx="336900" cy="339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119" name="Google Shape;1119;p158"/>
            <p:cNvSpPr txBox="1"/>
            <p:nvPr/>
          </p:nvSpPr>
          <p:spPr>
            <a:xfrm>
              <a:off x="5718552" y="9960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LOREM 1</a:t>
              </a:r>
              <a:endParaRPr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Vestibulum nec congue tempus lorem ipsum</a:t>
              </a:r>
              <a:endParaRPr b="1"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sp>
        <p:nvSpPr>
          <p:cNvPr id="1120" name="Google Shape;1120;p158"/>
          <p:cNvSpPr txBox="1"/>
          <p:nvPr/>
        </p:nvSpPr>
        <p:spPr>
          <a:xfrm>
            <a:off x="3901267" y="2542949"/>
            <a:ext cx="13311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llota Text Light"/>
                <a:ea typeface="Bellota Text Light"/>
                <a:cs typeface="Bellota Text Light"/>
                <a:sym typeface="Bellota Text Light"/>
              </a:rPr>
              <a:t>Vestibulum nec congue tempus</a:t>
            </a:r>
            <a:endParaRPr sz="1200">
              <a:solidFill>
                <a:schemeClr val="dk2"/>
              </a:solidFill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1121" name="Google Shape;1121;p158"/>
          <p:cNvSpPr/>
          <p:nvPr/>
        </p:nvSpPr>
        <p:spPr>
          <a:xfrm rot="1800006">
            <a:off x="3324184" y="1648584"/>
            <a:ext cx="2480992" cy="2480992"/>
          </a:xfrm>
          <a:prstGeom prst="blockArc">
            <a:avLst>
              <a:gd fmla="val 14545937" name="adj1"/>
              <a:gd fmla="val 19902139" name="adj2"/>
              <a:gd fmla="val 9115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158"/>
          <p:cNvSpPr/>
          <p:nvPr/>
        </p:nvSpPr>
        <p:spPr>
          <a:xfrm rot="9000866">
            <a:off x="3318843" y="1648213"/>
            <a:ext cx="2480282" cy="2480282"/>
          </a:xfrm>
          <a:prstGeom prst="blockArc">
            <a:avLst>
              <a:gd fmla="val 18041678" name="adj1"/>
              <a:gd fmla="val 1798478" name="adj2"/>
              <a:gd fmla="val 9595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58"/>
          <p:cNvSpPr/>
          <p:nvPr/>
        </p:nvSpPr>
        <p:spPr>
          <a:xfrm flipH="1" rot="-9000866">
            <a:off x="3325778" y="1648904"/>
            <a:ext cx="2480282" cy="2480282"/>
          </a:xfrm>
          <a:prstGeom prst="blockArc">
            <a:avLst>
              <a:gd fmla="val 17967225" name="adj1"/>
              <a:gd fmla="val 1529547" name="adj2"/>
              <a:gd fmla="val 9279" name="adj3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158"/>
          <p:cNvSpPr/>
          <p:nvPr/>
        </p:nvSpPr>
        <p:spPr>
          <a:xfrm rot="8100000">
            <a:off x="3274738" y="2728306"/>
            <a:ext cx="334744" cy="33474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58"/>
          <p:cNvSpPr/>
          <p:nvPr/>
        </p:nvSpPr>
        <p:spPr>
          <a:xfrm rot="-2700000">
            <a:off x="5517352" y="2721703"/>
            <a:ext cx="334744" cy="33474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58"/>
          <p:cNvSpPr/>
          <p:nvPr/>
        </p:nvSpPr>
        <p:spPr>
          <a:xfrm rot="2700000">
            <a:off x="4395721" y="3839801"/>
            <a:ext cx="334744" cy="334744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58"/>
          <p:cNvSpPr/>
          <p:nvPr/>
        </p:nvSpPr>
        <p:spPr>
          <a:xfrm rot="-8100000">
            <a:off x="4396360" y="1594273"/>
            <a:ext cx="334744" cy="33474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59"/>
          <p:cNvSpPr txBox="1"/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133" name="Google Shape;1133;p159"/>
          <p:cNvGraphicFramePr/>
          <p:nvPr/>
        </p:nvGraphicFramePr>
        <p:xfrm>
          <a:off x="1740750" y="17321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{0908EC1C-7E37-4C56-8655-4991F6397013}</a:tableStyleId>
              </a:tblPr>
              <a:tblGrid>
                <a:gridCol w="1415600"/>
                <a:gridCol w="1415600"/>
                <a:gridCol w="1415600"/>
                <a:gridCol w="1415600"/>
              </a:tblGrid>
              <a:tr h="50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ellota Text Light"/>
                          <a:ea typeface="Bellota Text Light"/>
                          <a:cs typeface="Bellota Text Light"/>
                          <a:sym typeface="Bellota Text Light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ellota Text Light"/>
                          <a:ea typeface="Bellota Text Light"/>
                          <a:cs typeface="Bellota Text Light"/>
                          <a:sym typeface="Bellota Text Ligh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ellota Text Light"/>
                          <a:ea typeface="Bellota Text Light"/>
                          <a:cs typeface="Bellota Text Light"/>
                          <a:sym typeface="Bellota Text Ligh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ellota Text Light"/>
                          <a:ea typeface="Bellota Text Light"/>
                          <a:cs typeface="Bellota Text Light"/>
                          <a:sym typeface="Bellota Text Light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10</a:t>
                      </a:r>
                      <a:endParaRPr b="1" sz="15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20</a:t>
                      </a:r>
                      <a:endParaRPr b="1" sz="15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7</a:t>
                      </a:r>
                      <a:endParaRPr b="1" sz="15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ellota Text Light"/>
                          <a:ea typeface="Bellota Text Light"/>
                          <a:cs typeface="Bellota Text Light"/>
                          <a:sym typeface="Bellota Text Ligh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30</a:t>
                      </a:r>
                      <a:endParaRPr b="1" sz="15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15</a:t>
                      </a:r>
                      <a:endParaRPr b="1" sz="15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10</a:t>
                      </a:r>
                      <a:endParaRPr b="1" sz="15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ellota Text Light"/>
                          <a:ea typeface="Bellota Text Light"/>
                          <a:cs typeface="Bellota Text Light"/>
                          <a:sym typeface="Bellota Text Ligh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Bellota Text Light"/>
                        <a:ea typeface="Bellota Text Light"/>
                        <a:cs typeface="Bellota Text Light"/>
                        <a:sym typeface="Bellota Text Light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5</a:t>
                      </a:r>
                      <a:endParaRPr b="1" sz="15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24</a:t>
                      </a:r>
                      <a:endParaRPr b="1" sz="15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16</a:t>
                      </a:r>
                      <a:endParaRPr b="1" sz="15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AD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34" name="Google Shape;1134;p15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F1FF"/>
        </a:solidFill>
      </p:bgPr>
    </p:bg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60"/>
          <p:cNvSpPr/>
          <p:nvPr/>
        </p:nvSpPr>
        <p:spPr>
          <a:xfrm>
            <a:off x="514725" y="71398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rotWithShape="0" algn="bl" dir="5400000" dist="19050">
              <a:schemeClr val="dk1">
                <a:alpha val="2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60"/>
          <p:cNvSpPr txBox="1"/>
          <p:nvPr>
            <p:ph idx="4294967295" type="title"/>
          </p:nvPr>
        </p:nvSpPr>
        <p:spPr>
          <a:xfrm>
            <a:off x="1082050" y="2895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141" name="Google Shape;1141;p160"/>
          <p:cNvSpPr/>
          <p:nvPr/>
        </p:nvSpPr>
        <p:spPr>
          <a:xfrm>
            <a:off x="1985850" y="1684873"/>
            <a:ext cx="6033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 Light"/>
                <a:ea typeface="Bellota Text Light"/>
                <a:cs typeface="Bellota Text Light"/>
                <a:sym typeface="Bellota Text Light"/>
              </a:rPr>
              <a:t>our office</a:t>
            </a:r>
            <a:endParaRPr sz="800">
              <a:solidFill>
                <a:schemeClr val="lt1"/>
              </a:solidFill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1142" name="Google Shape;1142;p16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3" name="Google Shape;1143;p160"/>
          <p:cNvSpPr txBox="1"/>
          <p:nvPr>
            <p:ph idx="4294967295" type="body"/>
          </p:nvPr>
        </p:nvSpPr>
        <p:spPr>
          <a:xfrm>
            <a:off x="1283550" y="4675700"/>
            <a:ext cx="7719300" cy="3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 more maps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pic>
        <p:nvPicPr>
          <p:cNvPr id="1144" name="Google Shape;1144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89574" y="1887372"/>
            <a:ext cx="193975" cy="21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813374" y="3556997"/>
            <a:ext cx="193975" cy="21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853099" y="1718047"/>
            <a:ext cx="193975" cy="21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587999" y="3861797"/>
            <a:ext cx="193975" cy="21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731749" y="2253122"/>
            <a:ext cx="193975" cy="21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51524" y="3861797"/>
            <a:ext cx="193975" cy="21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Create VPC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236" name="Google Shape;236;p3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35"/>
          <p:cNvPicPr preferRelativeResize="0"/>
          <p:nvPr/>
        </p:nvPicPr>
        <p:blipFill rotWithShape="1">
          <a:blip r:embed="rId3">
            <a:alphaModFix/>
          </a:blip>
          <a:srcRect b="37437" l="0" r="0" t="0"/>
          <a:stretch/>
        </p:blipFill>
        <p:spPr>
          <a:xfrm>
            <a:off x="533400" y="1228950"/>
            <a:ext cx="8074550" cy="20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61"/>
          <p:cNvSpPr txBox="1"/>
          <p:nvPr>
            <p:ph idx="4294967295" type="ctrTitle"/>
          </p:nvPr>
        </p:nvSpPr>
        <p:spPr>
          <a:xfrm>
            <a:off x="1137925" y="1583350"/>
            <a:ext cx="68682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89,526,124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1155" name="Google Shape;1155;p161"/>
          <p:cNvSpPr txBox="1"/>
          <p:nvPr>
            <p:ph idx="4294967295" type="subTitle"/>
          </p:nvPr>
        </p:nvSpPr>
        <p:spPr>
          <a:xfrm>
            <a:off x="1137925" y="2840054"/>
            <a:ext cx="68682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Whoa! That’s a big number, aren’t you proud?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56" name="Google Shape;1156;p16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62"/>
          <p:cNvSpPr txBox="1"/>
          <p:nvPr>
            <p:ph idx="4294967295" type="ctrTitle"/>
          </p:nvPr>
        </p:nvSpPr>
        <p:spPr>
          <a:xfrm>
            <a:off x="1618825" y="343200"/>
            <a:ext cx="59064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4"/>
                </a:solidFill>
              </a:rPr>
              <a:t>89,526,124$</a:t>
            </a:r>
            <a:endParaRPr sz="4800">
              <a:solidFill>
                <a:schemeClr val="accent4"/>
              </a:solidFill>
            </a:endParaRPr>
          </a:p>
        </p:txBody>
      </p:sp>
      <p:sp>
        <p:nvSpPr>
          <p:cNvPr id="1162" name="Google Shape;1162;p162"/>
          <p:cNvSpPr txBox="1"/>
          <p:nvPr>
            <p:ph idx="4294967295" type="subTitle"/>
          </p:nvPr>
        </p:nvSpPr>
        <p:spPr>
          <a:xfrm>
            <a:off x="1618825" y="1106507"/>
            <a:ext cx="5906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163" name="Google Shape;1163;p162"/>
          <p:cNvSpPr txBox="1"/>
          <p:nvPr>
            <p:ph idx="4294967295" type="ctrTitle"/>
          </p:nvPr>
        </p:nvSpPr>
        <p:spPr>
          <a:xfrm>
            <a:off x="1618825" y="2972094"/>
            <a:ext cx="59064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100%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1164" name="Google Shape;1164;p162"/>
          <p:cNvSpPr txBox="1"/>
          <p:nvPr>
            <p:ph idx="4294967295" type="subTitle"/>
          </p:nvPr>
        </p:nvSpPr>
        <p:spPr>
          <a:xfrm>
            <a:off x="1618825" y="3735401"/>
            <a:ext cx="5906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165" name="Google Shape;1165;p162"/>
          <p:cNvSpPr txBox="1"/>
          <p:nvPr>
            <p:ph idx="4294967295" type="ctrTitle"/>
          </p:nvPr>
        </p:nvSpPr>
        <p:spPr>
          <a:xfrm>
            <a:off x="1618825" y="1657647"/>
            <a:ext cx="59064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3"/>
                </a:solidFill>
              </a:rPr>
              <a:t>185,244 users</a:t>
            </a:r>
            <a:endParaRPr sz="4800">
              <a:solidFill>
                <a:schemeClr val="accent3"/>
              </a:solidFill>
            </a:endParaRPr>
          </a:p>
        </p:txBody>
      </p:sp>
      <p:sp>
        <p:nvSpPr>
          <p:cNvPr id="1166" name="Google Shape;1166;p162"/>
          <p:cNvSpPr txBox="1"/>
          <p:nvPr>
            <p:ph idx="4294967295" type="subTitle"/>
          </p:nvPr>
        </p:nvSpPr>
        <p:spPr>
          <a:xfrm>
            <a:off x="1618825" y="2420954"/>
            <a:ext cx="5906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167" name="Google Shape;1167;p16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63"/>
          <p:cNvSpPr txBox="1"/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173" name="Google Shape;1173;p16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74" name="Google Shape;1174;p163"/>
          <p:cNvGrpSpPr/>
          <p:nvPr/>
        </p:nvGrpSpPr>
        <p:grpSpPr>
          <a:xfrm>
            <a:off x="907625" y="2214600"/>
            <a:ext cx="2676549" cy="982880"/>
            <a:chOff x="-236433" y="1986806"/>
            <a:chExt cx="3512070" cy="1289700"/>
          </a:xfrm>
        </p:grpSpPr>
        <p:sp>
          <p:nvSpPr>
            <p:cNvPr id="1175" name="Google Shape;1175;p163"/>
            <p:cNvSpPr txBox="1"/>
            <p:nvPr/>
          </p:nvSpPr>
          <p:spPr>
            <a:xfrm>
              <a:off x="-236433" y="1986806"/>
              <a:ext cx="26838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cxnSp>
          <p:nvCxnSpPr>
            <p:cNvPr id="1176" name="Google Shape;1176;p163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177" name="Google Shape;1177;p163"/>
          <p:cNvGrpSpPr/>
          <p:nvPr/>
        </p:nvGrpSpPr>
        <p:grpSpPr>
          <a:xfrm>
            <a:off x="4905828" y="1508550"/>
            <a:ext cx="3156119" cy="982880"/>
            <a:chOff x="5009864" y="1060353"/>
            <a:chExt cx="4141345" cy="1289700"/>
          </a:xfrm>
        </p:grpSpPr>
        <p:sp>
          <p:nvSpPr>
            <p:cNvPr id="1178" name="Google Shape;1178;p163"/>
            <p:cNvSpPr txBox="1"/>
            <p:nvPr/>
          </p:nvSpPr>
          <p:spPr>
            <a:xfrm>
              <a:off x="6496509" y="1060353"/>
              <a:ext cx="26547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cxnSp>
          <p:nvCxnSpPr>
            <p:cNvPr id="1179" name="Google Shape;1179;p163"/>
            <p:cNvCxnSpPr/>
            <p:nvPr/>
          </p:nvCxnSpPr>
          <p:spPr>
            <a:xfrm>
              <a:off x="5009864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180" name="Google Shape;1180;p163"/>
          <p:cNvGrpSpPr/>
          <p:nvPr/>
        </p:nvGrpSpPr>
        <p:grpSpPr>
          <a:xfrm>
            <a:off x="4905828" y="3002350"/>
            <a:ext cx="3156118" cy="982880"/>
            <a:chOff x="5209838" y="3020463"/>
            <a:chExt cx="4141344" cy="1289700"/>
          </a:xfrm>
        </p:grpSpPr>
        <p:sp>
          <p:nvSpPr>
            <p:cNvPr id="1181" name="Google Shape;1181;p163"/>
            <p:cNvSpPr txBox="1"/>
            <p:nvPr/>
          </p:nvSpPr>
          <p:spPr>
            <a:xfrm>
              <a:off x="6696482" y="3020463"/>
              <a:ext cx="26547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cxnSp>
          <p:nvCxnSpPr>
            <p:cNvPr id="1182" name="Google Shape;1182;p163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183" name="Google Shape;1183;p163"/>
          <p:cNvGrpSpPr/>
          <p:nvPr/>
        </p:nvGrpSpPr>
        <p:grpSpPr>
          <a:xfrm>
            <a:off x="3116683" y="1255616"/>
            <a:ext cx="2907285" cy="2888814"/>
            <a:chOff x="2662213" y="676344"/>
            <a:chExt cx="3814835" cy="3790597"/>
          </a:xfrm>
        </p:grpSpPr>
        <p:sp>
          <p:nvSpPr>
            <p:cNvPr id="1184" name="Google Shape;1184;p163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63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63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7" name="Google Shape;1187;p163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1188" name="Google Shape;1188;p163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163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0" name="Google Shape;1190;p163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1191" name="Google Shape;1191;p163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163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3" name="Google Shape;1193;p163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1194" name="Google Shape;1194;p163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163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6" name="Google Shape;1196;p163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Catamaran"/>
                  <a:ea typeface="Catamaran"/>
                  <a:cs typeface="Catamaran"/>
                  <a:sym typeface="Catamaran"/>
                </a:rPr>
                <a:t>03 </a:t>
              </a:r>
              <a:endParaRPr b="1" sz="10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7" name="Google Shape;1197;p163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Catamaran"/>
                  <a:ea typeface="Catamaran"/>
                  <a:cs typeface="Catamaran"/>
                  <a:sym typeface="Catamaran"/>
                </a:rPr>
                <a:t>01 </a:t>
              </a:r>
              <a:endParaRPr b="1" sz="10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8" name="Google Shape;1198;p163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Catamaran"/>
                  <a:ea typeface="Catamaran"/>
                  <a:cs typeface="Catamaran"/>
                  <a:sym typeface="Catamaran"/>
                </a:rPr>
                <a:t>02 </a:t>
              </a:r>
              <a:endParaRPr b="1" sz="10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64"/>
          <p:cNvSpPr txBox="1"/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204" name="Google Shape;1204;p164"/>
          <p:cNvSpPr txBox="1"/>
          <p:nvPr>
            <p:ph idx="1" type="body"/>
          </p:nvPr>
        </p:nvSpPr>
        <p:spPr>
          <a:xfrm>
            <a:off x="1082050" y="1633650"/>
            <a:ext cx="2145600" cy="116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Bellota Text"/>
                <a:ea typeface="Bellota Text"/>
                <a:cs typeface="Bellota Text"/>
                <a:sym typeface="Bellota Text"/>
              </a:rPr>
              <a:t>Yellow</a:t>
            </a:r>
            <a:endParaRPr b="1" sz="1100">
              <a:solidFill>
                <a:schemeClr val="accent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1205" name="Google Shape;1205;p164"/>
          <p:cNvSpPr txBox="1"/>
          <p:nvPr>
            <p:ph idx="2" type="body"/>
          </p:nvPr>
        </p:nvSpPr>
        <p:spPr>
          <a:xfrm>
            <a:off x="3467113" y="1633650"/>
            <a:ext cx="2145600" cy="116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3"/>
                </a:solidFill>
                <a:latin typeface="Bellota Text"/>
                <a:ea typeface="Bellota Text"/>
                <a:cs typeface="Bellota Text"/>
                <a:sym typeface="Bellota Text"/>
              </a:rPr>
              <a:t>Blue</a:t>
            </a:r>
            <a:endParaRPr b="1" sz="1100">
              <a:solidFill>
                <a:schemeClr val="accent3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1206" name="Google Shape;1206;p164"/>
          <p:cNvSpPr txBox="1"/>
          <p:nvPr>
            <p:ph idx="3" type="body"/>
          </p:nvPr>
        </p:nvSpPr>
        <p:spPr>
          <a:xfrm>
            <a:off x="5852177" y="1633650"/>
            <a:ext cx="2145600" cy="116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latin typeface="Bellota Text"/>
                <a:ea typeface="Bellota Text"/>
                <a:cs typeface="Bellota Text"/>
                <a:sym typeface="Bellota Text"/>
              </a:rPr>
              <a:t>Red</a:t>
            </a:r>
            <a:endParaRPr b="1" sz="1100">
              <a:solidFill>
                <a:schemeClr val="accent6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07" name="Google Shape;1207;p16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8" name="Google Shape;1208;p164"/>
          <p:cNvSpPr txBox="1"/>
          <p:nvPr>
            <p:ph idx="1" type="body"/>
          </p:nvPr>
        </p:nvSpPr>
        <p:spPr>
          <a:xfrm>
            <a:off x="1082050" y="2929050"/>
            <a:ext cx="2145600" cy="116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Bellota Text"/>
                <a:ea typeface="Bellota Text"/>
                <a:cs typeface="Bellota Text"/>
                <a:sym typeface="Bellota Text"/>
              </a:rPr>
              <a:t>Yellow</a:t>
            </a:r>
            <a:endParaRPr b="1" sz="1100">
              <a:solidFill>
                <a:schemeClr val="accent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1209" name="Google Shape;1209;p164"/>
          <p:cNvSpPr txBox="1"/>
          <p:nvPr>
            <p:ph idx="2" type="body"/>
          </p:nvPr>
        </p:nvSpPr>
        <p:spPr>
          <a:xfrm>
            <a:off x="3467113" y="2929050"/>
            <a:ext cx="2145600" cy="116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3"/>
                </a:solidFill>
                <a:latin typeface="Bellota Text"/>
                <a:ea typeface="Bellota Text"/>
                <a:cs typeface="Bellota Text"/>
                <a:sym typeface="Bellota Text"/>
              </a:rPr>
              <a:t>Blue</a:t>
            </a:r>
            <a:endParaRPr b="1" sz="1100">
              <a:solidFill>
                <a:schemeClr val="accent3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1210" name="Google Shape;1210;p164"/>
          <p:cNvSpPr txBox="1"/>
          <p:nvPr>
            <p:ph idx="3" type="body"/>
          </p:nvPr>
        </p:nvSpPr>
        <p:spPr>
          <a:xfrm>
            <a:off x="5852177" y="2929050"/>
            <a:ext cx="2145600" cy="116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latin typeface="Bellota Text"/>
                <a:ea typeface="Bellota Text"/>
                <a:cs typeface="Bellota Text"/>
                <a:sym typeface="Bellota Text"/>
              </a:rPr>
              <a:t>Red</a:t>
            </a:r>
            <a:endParaRPr b="1" sz="1100">
              <a:solidFill>
                <a:schemeClr val="accent6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65"/>
          <p:cNvSpPr txBox="1"/>
          <p:nvPr>
            <p:ph idx="1" type="body"/>
          </p:nvPr>
        </p:nvSpPr>
        <p:spPr>
          <a:xfrm>
            <a:off x="741600" y="3982200"/>
            <a:ext cx="7660800" cy="3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216" name="Google Shape;1216;p16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7" name="Google Shape;1217;p16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075" y="609600"/>
            <a:ext cx="4201842" cy="367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66"/>
          <p:cNvSpPr/>
          <p:nvPr/>
        </p:nvSpPr>
        <p:spPr>
          <a:xfrm>
            <a:off x="19781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Place your screenshot here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23" name="Google Shape;1223;p16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24" name="Google Shape;1224;p166"/>
          <p:cNvGrpSpPr/>
          <p:nvPr/>
        </p:nvGrpSpPr>
        <p:grpSpPr>
          <a:xfrm>
            <a:off x="1919025" y="373572"/>
            <a:ext cx="2119546" cy="4396359"/>
            <a:chOff x="2547150" y="238125"/>
            <a:chExt cx="2525675" cy="5238750"/>
          </a:xfrm>
        </p:grpSpPr>
        <p:sp>
          <p:nvSpPr>
            <p:cNvPr id="1225" name="Google Shape;1225;p166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66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66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66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9" name="Google Shape;1229;p166"/>
          <p:cNvSpPr txBox="1"/>
          <p:nvPr>
            <p:ph idx="4294967295" type="body"/>
          </p:nvPr>
        </p:nvSpPr>
        <p:spPr>
          <a:xfrm>
            <a:off x="5105375" y="880525"/>
            <a:ext cx="2163600" cy="338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atamaran Thin"/>
                <a:ea typeface="Catamaran Thin"/>
                <a:cs typeface="Catamaran Thin"/>
                <a:sym typeface="Catamaran Thin"/>
              </a:rPr>
              <a:t>Mobile project</a:t>
            </a:r>
            <a:endParaRPr sz="2400"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67"/>
          <p:cNvSpPr/>
          <p:nvPr/>
        </p:nvSpPr>
        <p:spPr>
          <a:xfrm>
            <a:off x="1366325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Place your screenshot here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35" name="Google Shape;1235;p16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1236" name="Google Shape;1236;p167"/>
          <p:cNvGrpSpPr/>
          <p:nvPr/>
        </p:nvGrpSpPr>
        <p:grpSpPr>
          <a:xfrm>
            <a:off x="1301627" y="465959"/>
            <a:ext cx="2736410" cy="4222433"/>
            <a:chOff x="2112475" y="238125"/>
            <a:chExt cx="3395050" cy="5238750"/>
          </a:xfrm>
        </p:grpSpPr>
        <p:sp>
          <p:nvSpPr>
            <p:cNvPr id="1237" name="Google Shape;1237;p167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67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67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67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1" name="Google Shape;1241;p167"/>
          <p:cNvSpPr txBox="1"/>
          <p:nvPr>
            <p:ph idx="4294967295" type="body"/>
          </p:nvPr>
        </p:nvSpPr>
        <p:spPr>
          <a:xfrm>
            <a:off x="5105375" y="880525"/>
            <a:ext cx="2163600" cy="338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atamaran Thin"/>
                <a:ea typeface="Catamaran Thin"/>
                <a:cs typeface="Catamaran Thin"/>
                <a:sym typeface="Catamaran Thin"/>
              </a:rPr>
              <a:t>Tablet</a:t>
            </a:r>
            <a:r>
              <a:rPr lang="en" sz="2400">
                <a:latin typeface="Catamaran Thin"/>
                <a:ea typeface="Catamaran Thin"/>
                <a:cs typeface="Catamaran Thin"/>
                <a:sym typeface="Catamaran Thin"/>
              </a:rPr>
              <a:t> project</a:t>
            </a:r>
            <a:endParaRPr sz="2400"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68"/>
          <p:cNvSpPr/>
          <p:nvPr/>
        </p:nvSpPr>
        <p:spPr>
          <a:xfrm>
            <a:off x="1266200" y="12285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Place your screenshot here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47" name="Google Shape;1247;p16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248" name="Google Shape;1248;p168"/>
          <p:cNvGrpSpPr/>
          <p:nvPr/>
        </p:nvGrpSpPr>
        <p:grpSpPr>
          <a:xfrm>
            <a:off x="761349" y="1088729"/>
            <a:ext cx="4542205" cy="2661224"/>
            <a:chOff x="1177450" y="241631"/>
            <a:chExt cx="6173152" cy="3616776"/>
          </a:xfrm>
        </p:grpSpPr>
        <p:sp>
          <p:nvSpPr>
            <p:cNvPr id="1249" name="Google Shape;1249;p168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168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168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168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368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3" name="Google Shape;1253;p168"/>
          <p:cNvSpPr txBox="1"/>
          <p:nvPr>
            <p:ph idx="4294967295" type="body"/>
          </p:nvPr>
        </p:nvSpPr>
        <p:spPr>
          <a:xfrm>
            <a:off x="5562575" y="728125"/>
            <a:ext cx="2284200" cy="338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atamaran Thin"/>
                <a:ea typeface="Catamaran Thin"/>
                <a:cs typeface="Catamaran Thin"/>
                <a:sym typeface="Catamaran Thin"/>
              </a:rPr>
              <a:t>Desktop</a:t>
            </a:r>
            <a:r>
              <a:rPr lang="en" sz="2400">
                <a:latin typeface="Catamaran Thin"/>
                <a:ea typeface="Catamaran Thin"/>
                <a:cs typeface="Catamaran Thin"/>
                <a:sym typeface="Catamaran Thin"/>
              </a:rPr>
              <a:t> project</a:t>
            </a:r>
            <a:endParaRPr sz="2400"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6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9" name="Google Shape;1259;p169"/>
          <p:cNvSpPr/>
          <p:nvPr/>
        </p:nvSpPr>
        <p:spPr>
          <a:xfrm>
            <a:off x="2211750" y="416100"/>
            <a:ext cx="4720500" cy="3147300"/>
          </a:xfrm>
          <a:prstGeom prst="wedgeEllipseCallout">
            <a:avLst>
              <a:gd fmla="val 48642" name="adj1"/>
              <a:gd fmla="val 55360" name="adj2"/>
            </a:avLst>
          </a:prstGeom>
          <a:solidFill>
            <a:schemeClr val="lt1"/>
          </a:solidFill>
          <a:ln>
            <a:noFill/>
          </a:ln>
          <a:effectLst>
            <a:outerShdw blurRad="228600" rotWithShape="0" algn="bl" dist="38100">
              <a:srgbClr val="00131F">
                <a:alpha val="75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Thanks!</a:t>
            </a:r>
            <a:endParaRPr sz="6000">
              <a:solidFill>
                <a:schemeClr val="accent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Any questions?</a:t>
            </a:r>
            <a:br>
              <a:rPr b="1" lang="en"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rPr>
            </a:br>
            <a:r>
              <a:rPr lang="en"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rPr>
              <a:t>You can find me at @username and user@mail.me</a:t>
            </a:r>
            <a:endParaRPr b="1" sz="2000">
              <a:solidFill>
                <a:schemeClr val="dk1"/>
              </a:solidFill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70"/>
          <p:cNvSpPr txBox="1"/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1265" name="Google Shape;1265;p170"/>
          <p:cNvSpPr txBox="1"/>
          <p:nvPr>
            <p:ph idx="1" type="body"/>
          </p:nvPr>
        </p:nvSpPr>
        <p:spPr>
          <a:xfrm>
            <a:off x="1082050" y="1633651"/>
            <a:ext cx="6979800" cy="235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1266" name="Google Shape;1266;p17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Create subnet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243" name="Google Shape;243;p3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2950"/>
            <a:ext cx="8839199" cy="2707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71"/>
          <p:cNvSpPr txBox="1"/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1272" name="Google Shape;1272;p171"/>
          <p:cNvSpPr txBox="1"/>
          <p:nvPr>
            <p:ph idx="1" type="body"/>
          </p:nvPr>
        </p:nvSpPr>
        <p:spPr>
          <a:xfrm>
            <a:off x="1082050" y="1633651"/>
            <a:ext cx="6979800" cy="235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Titles: Catamaran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Body copy: Bellota text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Download for free at:</a:t>
            </a:r>
            <a:br>
              <a:rPr lang="en" sz="1400"/>
            </a:br>
            <a:r>
              <a:rPr lang="en" sz="1400" u="sng">
                <a:solidFill>
                  <a:schemeClr val="hlink"/>
                </a:solidFill>
                <a:hlinkClick r:id="rId3"/>
              </a:rPr>
              <a:t>https://www.fontsquirrel.com/fonts/catamaran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https://fontstorage.com/font/pixilate/bellota-text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73" name="Google Shape;1273;p17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72"/>
          <p:cNvSpPr txBox="1"/>
          <p:nvPr>
            <p:ph type="ctrTitle"/>
          </p:nvPr>
        </p:nvSpPr>
        <p:spPr>
          <a:xfrm>
            <a:off x="1927850" y="1583350"/>
            <a:ext cx="5288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2.</a:t>
            </a:r>
            <a:br>
              <a:rPr lang="en">
                <a:solidFill>
                  <a:schemeClr val="accent2"/>
                </a:solidFill>
              </a:rPr>
            </a:br>
            <a:r>
              <a:rPr lang="en"/>
              <a:t>Extra Resources</a:t>
            </a:r>
            <a:endParaRPr/>
          </a:p>
        </p:txBody>
      </p:sp>
      <p:sp>
        <p:nvSpPr>
          <p:cNvPr id="1279" name="Google Shape;1279;p172"/>
          <p:cNvSpPr txBox="1"/>
          <p:nvPr>
            <p:ph idx="1" type="subTitle"/>
          </p:nvPr>
        </p:nvSpPr>
        <p:spPr>
          <a:xfrm>
            <a:off x="1927850" y="2840054"/>
            <a:ext cx="5288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73"/>
          <p:cNvSpPr txBox="1"/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1285" name="Google Shape;1285;p17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286" name="Google Shape;1286;p173"/>
          <p:cNvSpPr/>
          <p:nvPr/>
        </p:nvSpPr>
        <p:spPr>
          <a:xfrm>
            <a:off x="7424664" y="25273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DEC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87" name="Google Shape;1287;p173"/>
          <p:cNvSpPr/>
          <p:nvPr/>
        </p:nvSpPr>
        <p:spPr>
          <a:xfrm>
            <a:off x="6791080" y="25273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NOV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88" name="Google Shape;1288;p173"/>
          <p:cNvSpPr/>
          <p:nvPr/>
        </p:nvSpPr>
        <p:spPr>
          <a:xfrm>
            <a:off x="6157496" y="25273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OCT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89" name="Google Shape;1289;p173"/>
          <p:cNvSpPr/>
          <p:nvPr/>
        </p:nvSpPr>
        <p:spPr>
          <a:xfrm>
            <a:off x="5523912" y="25273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SEP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90" name="Google Shape;1290;p173"/>
          <p:cNvSpPr/>
          <p:nvPr/>
        </p:nvSpPr>
        <p:spPr>
          <a:xfrm>
            <a:off x="4890329" y="25273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AUG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91" name="Google Shape;1291;p173"/>
          <p:cNvSpPr/>
          <p:nvPr/>
        </p:nvSpPr>
        <p:spPr>
          <a:xfrm>
            <a:off x="4256745" y="25273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JUL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92" name="Google Shape;1292;p173"/>
          <p:cNvSpPr/>
          <p:nvPr/>
        </p:nvSpPr>
        <p:spPr>
          <a:xfrm>
            <a:off x="3623161" y="25273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JUN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93" name="Google Shape;1293;p173"/>
          <p:cNvSpPr/>
          <p:nvPr/>
        </p:nvSpPr>
        <p:spPr>
          <a:xfrm>
            <a:off x="2989577" y="25273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MAY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94" name="Google Shape;1294;p173"/>
          <p:cNvSpPr/>
          <p:nvPr/>
        </p:nvSpPr>
        <p:spPr>
          <a:xfrm>
            <a:off x="2355994" y="25273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APR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95" name="Google Shape;1295;p173"/>
          <p:cNvSpPr/>
          <p:nvPr/>
        </p:nvSpPr>
        <p:spPr>
          <a:xfrm>
            <a:off x="1722410" y="25273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MAR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96" name="Google Shape;1296;p173"/>
          <p:cNvSpPr/>
          <p:nvPr/>
        </p:nvSpPr>
        <p:spPr>
          <a:xfrm>
            <a:off x="1088826" y="25273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FEB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97" name="Google Shape;1297;p173"/>
          <p:cNvSpPr/>
          <p:nvPr/>
        </p:nvSpPr>
        <p:spPr>
          <a:xfrm>
            <a:off x="455242" y="25273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JAN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98" name="Google Shape;1298;p173"/>
          <p:cNvSpPr/>
          <p:nvPr/>
        </p:nvSpPr>
        <p:spPr>
          <a:xfrm>
            <a:off x="0" y="2527350"/>
            <a:ext cx="611400" cy="393600"/>
          </a:xfrm>
          <a:prstGeom prst="homePlate">
            <a:avLst>
              <a:gd fmla="val 32030" name="adj"/>
            </a:avLst>
          </a:prstGeom>
          <a:solidFill>
            <a:schemeClr val="l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1299" name="Google Shape;1299;p173"/>
          <p:cNvCxnSpPr/>
          <p:nvPr/>
        </p:nvCxnSpPr>
        <p:spPr>
          <a:xfrm rot="10800000">
            <a:off x="738053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00" name="Google Shape;1300;p173"/>
          <p:cNvSpPr txBox="1"/>
          <p:nvPr/>
        </p:nvSpPr>
        <p:spPr>
          <a:xfrm>
            <a:off x="698677" y="14986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301" name="Google Shape;1301;p173"/>
          <p:cNvCxnSpPr/>
          <p:nvPr/>
        </p:nvCxnSpPr>
        <p:spPr>
          <a:xfrm rot="10800000">
            <a:off x="2006244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02" name="Google Shape;1302;p173"/>
          <p:cNvSpPr txBox="1"/>
          <p:nvPr/>
        </p:nvSpPr>
        <p:spPr>
          <a:xfrm>
            <a:off x="1968315" y="14986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Red is the colour of danger and courage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303" name="Google Shape;1303;p173"/>
          <p:cNvCxnSpPr/>
          <p:nvPr/>
        </p:nvCxnSpPr>
        <p:spPr>
          <a:xfrm rot="10800000">
            <a:off x="3274436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04" name="Google Shape;1304;p173"/>
          <p:cNvSpPr txBox="1"/>
          <p:nvPr/>
        </p:nvSpPr>
        <p:spPr>
          <a:xfrm>
            <a:off x="3237953" y="14986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305" name="Google Shape;1305;p173"/>
          <p:cNvCxnSpPr/>
          <p:nvPr/>
        </p:nvCxnSpPr>
        <p:spPr>
          <a:xfrm rot="10800000">
            <a:off x="4542627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06" name="Google Shape;1306;p173"/>
          <p:cNvSpPr txBox="1"/>
          <p:nvPr/>
        </p:nvSpPr>
        <p:spPr>
          <a:xfrm>
            <a:off x="4507591" y="14986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307" name="Google Shape;1307;p173"/>
          <p:cNvCxnSpPr/>
          <p:nvPr/>
        </p:nvCxnSpPr>
        <p:spPr>
          <a:xfrm rot="10800000">
            <a:off x="5810819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08" name="Google Shape;1308;p173"/>
          <p:cNvSpPr txBox="1"/>
          <p:nvPr/>
        </p:nvSpPr>
        <p:spPr>
          <a:xfrm>
            <a:off x="5777229" y="14986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309" name="Google Shape;1309;p173"/>
          <p:cNvCxnSpPr/>
          <p:nvPr/>
        </p:nvCxnSpPr>
        <p:spPr>
          <a:xfrm rot="10800000">
            <a:off x="7079010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10" name="Google Shape;1310;p173"/>
          <p:cNvSpPr txBox="1"/>
          <p:nvPr/>
        </p:nvSpPr>
        <p:spPr>
          <a:xfrm>
            <a:off x="7046867" y="14986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311" name="Google Shape;1311;p173"/>
          <p:cNvCxnSpPr/>
          <p:nvPr/>
        </p:nvCxnSpPr>
        <p:spPr>
          <a:xfrm rot="10800000">
            <a:off x="1381888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12" name="Google Shape;1312;p173"/>
          <p:cNvSpPr txBox="1"/>
          <p:nvPr/>
        </p:nvSpPr>
        <p:spPr>
          <a:xfrm>
            <a:off x="1314565" y="34195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313" name="Google Shape;1313;p173"/>
          <p:cNvCxnSpPr/>
          <p:nvPr/>
        </p:nvCxnSpPr>
        <p:spPr>
          <a:xfrm rot="10800000">
            <a:off x="2650079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14" name="Google Shape;1314;p173"/>
          <p:cNvSpPr txBox="1"/>
          <p:nvPr/>
        </p:nvSpPr>
        <p:spPr>
          <a:xfrm>
            <a:off x="2591549" y="34195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315" name="Google Shape;1315;p173"/>
          <p:cNvCxnSpPr/>
          <p:nvPr/>
        </p:nvCxnSpPr>
        <p:spPr>
          <a:xfrm rot="10800000">
            <a:off x="3918271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16" name="Google Shape;1316;p173"/>
          <p:cNvSpPr txBox="1"/>
          <p:nvPr/>
        </p:nvSpPr>
        <p:spPr>
          <a:xfrm>
            <a:off x="3868534" y="34195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317" name="Google Shape;1317;p173"/>
          <p:cNvCxnSpPr/>
          <p:nvPr/>
        </p:nvCxnSpPr>
        <p:spPr>
          <a:xfrm rot="10800000">
            <a:off x="5186462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18" name="Google Shape;1318;p173"/>
          <p:cNvSpPr txBox="1"/>
          <p:nvPr/>
        </p:nvSpPr>
        <p:spPr>
          <a:xfrm>
            <a:off x="5145519" y="34195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Red is the colour of danger and courage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319" name="Google Shape;1319;p173"/>
          <p:cNvCxnSpPr/>
          <p:nvPr/>
        </p:nvCxnSpPr>
        <p:spPr>
          <a:xfrm rot="10800000">
            <a:off x="6454654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20" name="Google Shape;1320;p173"/>
          <p:cNvSpPr txBox="1"/>
          <p:nvPr/>
        </p:nvSpPr>
        <p:spPr>
          <a:xfrm>
            <a:off x="6422503" y="34195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321" name="Google Shape;1321;p173"/>
          <p:cNvCxnSpPr/>
          <p:nvPr/>
        </p:nvCxnSpPr>
        <p:spPr>
          <a:xfrm rot="10800000">
            <a:off x="7722845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22" name="Google Shape;1322;p173"/>
          <p:cNvSpPr txBox="1"/>
          <p:nvPr/>
        </p:nvSpPr>
        <p:spPr>
          <a:xfrm>
            <a:off x="7686574" y="3419550"/>
            <a:ext cx="99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74"/>
          <p:cNvSpPr txBox="1"/>
          <p:nvPr>
            <p:ph type="title"/>
          </p:nvPr>
        </p:nvSpPr>
        <p:spPr>
          <a:xfrm>
            <a:off x="1082050" y="20090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1328" name="Google Shape;1328;p17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9" name="Google Shape;1329;p174"/>
          <p:cNvSpPr/>
          <p:nvPr/>
        </p:nvSpPr>
        <p:spPr>
          <a:xfrm>
            <a:off x="0" y="20662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174"/>
          <p:cNvSpPr/>
          <p:nvPr/>
        </p:nvSpPr>
        <p:spPr>
          <a:xfrm>
            <a:off x="0" y="20662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1" name="Google Shape;1331;p174"/>
          <p:cNvGrpSpPr/>
          <p:nvPr/>
        </p:nvGrpSpPr>
        <p:grpSpPr>
          <a:xfrm>
            <a:off x="1786339" y="1398601"/>
            <a:ext cx="473400" cy="473400"/>
            <a:chOff x="1786339" y="1398601"/>
            <a:chExt cx="473400" cy="473400"/>
          </a:xfrm>
        </p:grpSpPr>
        <p:sp>
          <p:nvSpPr>
            <p:cNvPr id="1332" name="Google Shape;1332;p174"/>
            <p:cNvSpPr/>
            <p:nvPr/>
          </p:nvSpPr>
          <p:spPr>
            <a:xfrm rot="8100000">
              <a:off x="1855667" y="14679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74"/>
            <p:cNvSpPr/>
            <p:nvPr/>
          </p:nvSpPr>
          <p:spPr>
            <a:xfrm>
              <a:off x="1955989" y="15616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1</a:t>
              </a:r>
              <a:endParaRPr sz="6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1334" name="Google Shape;1334;p174"/>
          <p:cNvGrpSpPr/>
          <p:nvPr/>
        </p:nvGrpSpPr>
        <p:grpSpPr>
          <a:xfrm>
            <a:off x="3814414" y="1398601"/>
            <a:ext cx="473400" cy="473400"/>
            <a:chOff x="3814414" y="1398601"/>
            <a:chExt cx="473400" cy="473400"/>
          </a:xfrm>
        </p:grpSpPr>
        <p:sp>
          <p:nvSpPr>
            <p:cNvPr id="1335" name="Google Shape;1335;p174"/>
            <p:cNvSpPr/>
            <p:nvPr/>
          </p:nvSpPr>
          <p:spPr>
            <a:xfrm rot="8100000">
              <a:off x="3883742" y="14679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74"/>
            <p:cNvSpPr/>
            <p:nvPr/>
          </p:nvSpPr>
          <p:spPr>
            <a:xfrm>
              <a:off x="3984064" y="15616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3</a:t>
              </a:r>
              <a:endParaRPr sz="6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1337" name="Google Shape;1337;p174"/>
          <p:cNvGrpSpPr/>
          <p:nvPr/>
        </p:nvGrpSpPr>
        <p:grpSpPr>
          <a:xfrm>
            <a:off x="5842489" y="1398601"/>
            <a:ext cx="473400" cy="473400"/>
            <a:chOff x="5842489" y="1398601"/>
            <a:chExt cx="473400" cy="473400"/>
          </a:xfrm>
        </p:grpSpPr>
        <p:sp>
          <p:nvSpPr>
            <p:cNvPr id="1338" name="Google Shape;1338;p174"/>
            <p:cNvSpPr/>
            <p:nvPr/>
          </p:nvSpPr>
          <p:spPr>
            <a:xfrm rot="8100000">
              <a:off x="5911817" y="14679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74"/>
            <p:cNvSpPr/>
            <p:nvPr/>
          </p:nvSpPr>
          <p:spPr>
            <a:xfrm>
              <a:off x="6012139" y="15616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5</a:t>
              </a:r>
              <a:endParaRPr sz="6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1340" name="Google Shape;1340;p174"/>
          <p:cNvGrpSpPr/>
          <p:nvPr/>
        </p:nvGrpSpPr>
        <p:grpSpPr>
          <a:xfrm>
            <a:off x="6880814" y="3271500"/>
            <a:ext cx="473400" cy="473400"/>
            <a:chOff x="6880814" y="3271500"/>
            <a:chExt cx="473400" cy="473400"/>
          </a:xfrm>
        </p:grpSpPr>
        <p:sp>
          <p:nvSpPr>
            <p:cNvPr id="1341" name="Google Shape;1341;p174"/>
            <p:cNvSpPr/>
            <p:nvPr/>
          </p:nvSpPr>
          <p:spPr>
            <a:xfrm rot="-2700000">
              <a:off x="6950142" y="33408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74"/>
            <p:cNvSpPr/>
            <p:nvPr/>
          </p:nvSpPr>
          <p:spPr>
            <a:xfrm flipH="1">
              <a:off x="7050464" y="34477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6</a:t>
              </a:r>
              <a:endParaRPr sz="6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1343" name="Google Shape;1343;p174"/>
          <p:cNvGrpSpPr/>
          <p:nvPr/>
        </p:nvGrpSpPr>
        <p:grpSpPr>
          <a:xfrm>
            <a:off x="4852739" y="3271500"/>
            <a:ext cx="473400" cy="473400"/>
            <a:chOff x="4852739" y="3271500"/>
            <a:chExt cx="473400" cy="473400"/>
          </a:xfrm>
        </p:grpSpPr>
        <p:sp>
          <p:nvSpPr>
            <p:cNvPr id="1344" name="Google Shape;1344;p174"/>
            <p:cNvSpPr/>
            <p:nvPr/>
          </p:nvSpPr>
          <p:spPr>
            <a:xfrm rot="-2700000">
              <a:off x="4922067" y="33408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74"/>
            <p:cNvSpPr/>
            <p:nvPr/>
          </p:nvSpPr>
          <p:spPr>
            <a:xfrm flipH="1">
              <a:off x="5022389" y="34477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4</a:t>
              </a:r>
              <a:endParaRPr sz="6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1346" name="Google Shape;1346;p174"/>
          <p:cNvGrpSpPr/>
          <p:nvPr/>
        </p:nvGrpSpPr>
        <p:grpSpPr>
          <a:xfrm>
            <a:off x="2824664" y="3271500"/>
            <a:ext cx="473400" cy="473400"/>
            <a:chOff x="2824664" y="3271500"/>
            <a:chExt cx="473400" cy="473400"/>
          </a:xfrm>
        </p:grpSpPr>
        <p:sp>
          <p:nvSpPr>
            <p:cNvPr id="1347" name="Google Shape;1347;p174"/>
            <p:cNvSpPr/>
            <p:nvPr/>
          </p:nvSpPr>
          <p:spPr>
            <a:xfrm rot="-2700000">
              <a:off x="2893992" y="33408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74"/>
            <p:cNvSpPr/>
            <p:nvPr/>
          </p:nvSpPr>
          <p:spPr>
            <a:xfrm flipH="1">
              <a:off x="2994314" y="34477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2</a:t>
              </a:r>
              <a:endParaRPr sz="6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sp>
        <p:nvSpPr>
          <p:cNvPr id="1349" name="Google Shape;1349;p174"/>
          <p:cNvSpPr txBox="1"/>
          <p:nvPr/>
        </p:nvSpPr>
        <p:spPr>
          <a:xfrm>
            <a:off x="1379850" y="851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350" name="Google Shape;1350;p174"/>
          <p:cNvSpPr txBox="1"/>
          <p:nvPr/>
        </p:nvSpPr>
        <p:spPr>
          <a:xfrm>
            <a:off x="3377205" y="851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Red is the colour of danger and courage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351" name="Google Shape;1351;p174"/>
          <p:cNvSpPr txBox="1"/>
          <p:nvPr/>
        </p:nvSpPr>
        <p:spPr>
          <a:xfrm>
            <a:off x="5436010" y="851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352" name="Google Shape;1352;p174"/>
          <p:cNvSpPr txBox="1"/>
          <p:nvPr/>
        </p:nvSpPr>
        <p:spPr>
          <a:xfrm>
            <a:off x="2418175" y="3758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353" name="Google Shape;1353;p174"/>
          <p:cNvSpPr txBox="1"/>
          <p:nvPr/>
        </p:nvSpPr>
        <p:spPr>
          <a:xfrm>
            <a:off x="4446255" y="3758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354" name="Google Shape;1354;p174"/>
          <p:cNvSpPr txBox="1"/>
          <p:nvPr/>
        </p:nvSpPr>
        <p:spPr>
          <a:xfrm>
            <a:off x="6474335" y="3758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75"/>
          <p:cNvSpPr txBox="1"/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1360" name="Google Shape;1360;p17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361" name="Google Shape;1361;p175"/>
          <p:cNvGraphicFramePr/>
          <p:nvPr/>
        </p:nvGraphicFramePr>
        <p:xfrm>
          <a:off x="1067513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{0908EC1C-7E37-4C56-8655-4991F6397013}</a:tableStyleId>
              </a:tblPr>
              <a:tblGrid>
                <a:gridCol w="1207125"/>
                <a:gridCol w="414475"/>
                <a:gridCol w="414475"/>
                <a:gridCol w="414475"/>
                <a:gridCol w="414475"/>
                <a:gridCol w="414475"/>
                <a:gridCol w="414475"/>
                <a:gridCol w="414475"/>
                <a:gridCol w="414475"/>
                <a:gridCol w="414475"/>
                <a:gridCol w="414475"/>
                <a:gridCol w="414475"/>
                <a:gridCol w="414475"/>
                <a:gridCol w="414475"/>
                <a:gridCol w="414475"/>
              </a:tblGrid>
              <a:tr h="25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Week 1</a:t>
                      </a:r>
                      <a:endParaRPr b="1"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Week 2</a:t>
                      </a:r>
                      <a:endParaRPr b="1"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5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5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5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5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5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5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76"/>
          <p:cNvSpPr txBox="1"/>
          <p:nvPr>
            <p:ph idx="4294967295"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1367" name="Google Shape;1367;p17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8" name="Google Shape;1368;p176"/>
          <p:cNvSpPr/>
          <p:nvPr/>
        </p:nvSpPr>
        <p:spPr>
          <a:xfrm>
            <a:off x="1090175" y="1363400"/>
            <a:ext cx="3419100" cy="132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14000"/>
              </a:schemeClr>
            </a:outerShdw>
          </a:effectLst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STRENGTHS</a:t>
            </a: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369" name="Google Shape;1369;p176"/>
          <p:cNvSpPr/>
          <p:nvPr/>
        </p:nvSpPr>
        <p:spPr>
          <a:xfrm>
            <a:off x="4650799" y="1363400"/>
            <a:ext cx="3419100" cy="132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14000"/>
              </a:schemeClr>
            </a:outerShdw>
          </a:effectLst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WEAKNESSES</a:t>
            </a: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370" name="Google Shape;1370;p176"/>
          <p:cNvSpPr/>
          <p:nvPr/>
        </p:nvSpPr>
        <p:spPr>
          <a:xfrm>
            <a:off x="1090175" y="2832091"/>
            <a:ext cx="3419100" cy="132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14000"/>
              </a:schemeClr>
            </a:outerShdw>
          </a:effectLst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Black is the color of ebony and of outer space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OPPORTUNITIES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371" name="Google Shape;1371;p176"/>
          <p:cNvSpPr/>
          <p:nvPr/>
        </p:nvSpPr>
        <p:spPr>
          <a:xfrm>
            <a:off x="4650799" y="2832091"/>
            <a:ext cx="3419100" cy="132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14000"/>
              </a:schemeClr>
            </a:outerShdw>
          </a:effectLst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White is the color of milk and fresh snow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THREATS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372" name="Google Shape;1372;p176"/>
          <p:cNvSpPr/>
          <p:nvPr/>
        </p:nvSpPr>
        <p:spPr>
          <a:xfrm>
            <a:off x="3300237" y="147011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76"/>
          <p:cNvSpPr/>
          <p:nvPr/>
        </p:nvSpPr>
        <p:spPr>
          <a:xfrm rot="5400000">
            <a:off x="3452573" y="1470119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76"/>
          <p:cNvSpPr/>
          <p:nvPr/>
        </p:nvSpPr>
        <p:spPr>
          <a:xfrm rot="10800000">
            <a:off x="3452573" y="1631124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76"/>
          <p:cNvSpPr/>
          <p:nvPr/>
        </p:nvSpPr>
        <p:spPr>
          <a:xfrm rot="-5400000">
            <a:off x="3300237" y="1631124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76"/>
          <p:cNvSpPr/>
          <p:nvPr/>
        </p:nvSpPr>
        <p:spPr>
          <a:xfrm>
            <a:off x="3856712" y="1974308"/>
            <a:ext cx="306953" cy="4360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Catamaran;900"/>
              </a:rPr>
              <a:t>S</a:t>
            </a:r>
          </a:p>
        </p:txBody>
      </p:sp>
      <p:sp>
        <p:nvSpPr>
          <p:cNvPr id="1377" name="Google Shape;1377;p176"/>
          <p:cNvSpPr/>
          <p:nvPr/>
        </p:nvSpPr>
        <p:spPr>
          <a:xfrm>
            <a:off x="4850414" y="1982027"/>
            <a:ext cx="605260" cy="42614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Catamaran;900"/>
              </a:rPr>
              <a:t>W</a:t>
            </a:r>
          </a:p>
        </p:txBody>
      </p:sp>
      <p:sp>
        <p:nvSpPr>
          <p:cNvPr id="1378" name="Google Shape;1378;p176"/>
          <p:cNvSpPr/>
          <p:nvPr/>
        </p:nvSpPr>
        <p:spPr>
          <a:xfrm>
            <a:off x="3822126" y="3066071"/>
            <a:ext cx="434182" cy="4372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Catamaran;900"/>
              </a:rPr>
              <a:t>O</a:t>
            </a:r>
          </a:p>
        </p:txBody>
      </p:sp>
      <p:sp>
        <p:nvSpPr>
          <p:cNvPr id="1379" name="Google Shape;1379;p176"/>
          <p:cNvSpPr/>
          <p:nvPr/>
        </p:nvSpPr>
        <p:spPr>
          <a:xfrm>
            <a:off x="4964673" y="3073790"/>
            <a:ext cx="369950" cy="4199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Catamaran;900"/>
              </a:rPr>
              <a:t>T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77"/>
          <p:cNvSpPr txBox="1"/>
          <p:nvPr>
            <p:ph idx="4294967295"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1385" name="Google Shape;1385;p17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6" name="Google Shape;1386;p177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Key Activities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387" name="Google Shape;1387;p177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Key Resources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388" name="Google Shape;1388;p177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Value Propositions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389" name="Google Shape;1389;p177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Customer Relationships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390" name="Google Shape;1390;p177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Channels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391" name="Google Shape;1391;p177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Customer Segments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392" name="Google Shape;1392;p177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Key Partners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393" name="Google Shape;1393;p177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Cost Structure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394" name="Google Shape;1394;p177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Revenue Streams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395" name="Google Shape;1395;p177"/>
          <p:cNvSpPr/>
          <p:nvPr/>
        </p:nvSpPr>
        <p:spPr>
          <a:xfrm>
            <a:off x="4297253" y="3732400"/>
            <a:ext cx="198541" cy="201044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77"/>
          <p:cNvSpPr/>
          <p:nvPr/>
        </p:nvSpPr>
        <p:spPr>
          <a:xfrm>
            <a:off x="6884808" y="543222"/>
            <a:ext cx="196873" cy="174075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177"/>
          <p:cNvSpPr/>
          <p:nvPr/>
        </p:nvSpPr>
        <p:spPr>
          <a:xfrm>
            <a:off x="1718760" y="543289"/>
            <a:ext cx="191034" cy="191868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77"/>
          <p:cNvSpPr/>
          <p:nvPr/>
        </p:nvSpPr>
        <p:spPr>
          <a:xfrm>
            <a:off x="8626235" y="543217"/>
            <a:ext cx="179355" cy="189925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77"/>
          <p:cNvSpPr/>
          <p:nvPr/>
        </p:nvSpPr>
        <p:spPr>
          <a:xfrm>
            <a:off x="8598149" y="3732570"/>
            <a:ext cx="207443" cy="152946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77"/>
          <p:cNvSpPr/>
          <p:nvPr/>
        </p:nvSpPr>
        <p:spPr>
          <a:xfrm>
            <a:off x="3443920" y="543312"/>
            <a:ext cx="189925" cy="190199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77"/>
          <p:cNvSpPr/>
          <p:nvPr/>
        </p:nvSpPr>
        <p:spPr>
          <a:xfrm>
            <a:off x="5137800" y="543229"/>
            <a:ext cx="219945" cy="226904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177"/>
          <p:cNvSpPr/>
          <p:nvPr/>
        </p:nvSpPr>
        <p:spPr>
          <a:xfrm>
            <a:off x="6828073" y="2141654"/>
            <a:ext cx="253599" cy="242754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77"/>
          <p:cNvSpPr/>
          <p:nvPr/>
        </p:nvSpPr>
        <p:spPr>
          <a:xfrm>
            <a:off x="3380278" y="2137889"/>
            <a:ext cx="253583" cy="230105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78"/>
          <p:cNvSpPr txBox="1"/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1409" name="Google Shape;1409;p17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10" name="Google Shape;1410;p178"/>
          <p:cNvGrpSpPr/>
          <p:nvPr/>
        </p:nvGrpSpPr>
        <p:grpSpPr>
          <a:xfrm>
            <a:off x="1389676" y="1417489"/>
            <a:ext cx="3089631" cy="2777573"/>
            <a:chOff x="3778727" y="4460423"/>
            <a:chExt cx="720160" cy="647438"/>
          </a:xfrm>
        </p:grpSpPr>
        <p:sp>
          <p:nvSpPr>
            <p:cNvPr id="1411" name="Google Shape;1411;p178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1412" name="Google Shape;1412;p178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1413" name="Google Shape;1413;p178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1414" name="Google Shape;1414;p178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1415" name="Google Shape;1415;p178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1416" name="Google Shape;1416;p178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1417" name="Google Shape;1417;p17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cxnSp>
        <p:nvCxnSpPr>
          <p:cNvPr id="1418" name="Google Shape;1418;p178"/>
          <p:cNvCxnSpPr/>
          <p:nvPr/>
        </p:nvCxnSpPr>
        <p:spPr>
          <a:xfrm>
            <a:off x="4410643" y="1877428"/>
            <a:ext cx="904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19" name="Google Shape;1419;p178"/>
          <p:cNvSpPr txBox="1"/>
          <p:nvPr/>
        </p:nvSpPr>
        <p:spPr>
          <a:xfrm>
            <a:off x="5368378" y="1730108"/>
            <a:ext cx="23859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420" name="Google Shape;1420;p178"/>
          <p:cNvCxnSpPr/>
          <p:nvPr/>
        </p:nvCxnSpPr>
        <p:spPr>
          <a:xfrm>
            <a:off x="4277343" y="2289825"/>
            <a:ext cx="1038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21" name="Google Shape;1421;p178"/>
          <p:cNvSpPr txBox="1"/>
          <p:nvPr/>
        </p:nvSpPr>
        <p:spPr>
          <a:xfrm>
            <a:off x="5368378" y="2142496"/>
            <a:ext cx="23859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422" name="Google Shape;1422;p178"/>
          <p:cNvCxnSpPr/>
          <p:nvPr/>
        </p:nvCxnSpPr>
        <p:spPr>
          <a:xfrm>
            <a:off x="4087915" y="2702221"/>
            <a:ext cx="1227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23" name="Google Shape;1423;p178"/>
          <p:cNvSpPr txBox="1"/>
          <p:nvPr/>
        </p:nvSpPr>
        <p:spPr>
          <a:xfrm>
            <a:off x="5368378" y="2554884"/>
            <a:ext cx="23859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424" name="Google Shape;1424;p178"/>
          <p:cNvCxnSpPr/>
          <p:nvPr/>
        </p:nvCxnSpPr>
        <p:spPr>
          <a:xfrm>
            <a:off x="3926552" y="3114596"/>
            <a:ext cx="13890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25" name="Google Shape;1425;p178"/>
          <p:cNvSpPr txBox="1"/>
          <p:nvPr/>
        </p:nvSpPr>
        <p:spPr>
          <a:xfrm>
            <a:off x="5368378" y="2967272"/>
            <a:ext cx="23859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426" name="Google Shape;1426;p178"/>
          <p:cNvCxnSpPr/>
          <p:nvPr/>
        </p:nvCxnSpPr>
        <p:spPr>
          <a:xfrm>
            <a:off x="3751146" y="3526993"/>
            <a:ext cx="1564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27" name="Google Shape;1427;p178"/>
          <p:cNvSpPr txBox="1"/>
          <p:nvPr/>
        </p:nvSpPr>
        <p:spPr>
          <a:xfrm>
            <a:off x="5368378" y="3379660"/>
            <a:ext cx="23859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428" name="Google Shape;1428;p178"/>
          <p:cNvCxnSpPr/>
          <p:nvPr/>
        </p:nvCxnSpPr>
        <p:spPr>
          <a:xfrm>
            <a:off x="3568739" y="3939368"/>
            <a:ext cx="17397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29" name="Google Shape;1429;p178"/>
          <p:cNvSpPr txBox="1"/>
          <p:nvPr/>
        </p:nvSpPr>
        <p:spPr>
          <a:xfrm>
            <a:off x="5368378" y="3792048"/>
            <a:ext cx="23859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79"/>
          <p:cNvSpPr txBox="1"/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1435" name="Google Shape;1435;p17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6" name="Google Shape;1436;p179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1048825" y="1592625"/>
            <a:ext cx="1411800" cy="141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37" name="Google Shape;1437;p179"/>
          <p:cNvSpPr txBox="1"/>
          <p:nvPr/>
        </p:nvSpPr>
        <p:spPr>
          <a:xfrm>
            <a:off x="1053588" y="3127366"/>
            <a:ext cx="14118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Imani Jackson</a:t>
            </a:r>
            <a:br>
              <a:rPr lang="en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JOB TITLE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1438" name="Google Shape;1438;p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5468" y="1592625"/>
            <a:ext cx="1411800" cy="141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39" name="Google Shape;1439;p179"/>
          <p:cNvSpPr txBox="1"/>
          <p:nvPr/>
        </p:nvSpPr>
        <p:spPr>
          <a:xfrm>
            <a:off x="2930231" y="3127366"/>
            <a:ext cx="14118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Marcos Galán</a:t>
            </a:r>
            <a:br>
              <a:rPr lang="en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JOB TITLE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1440" name="Google Shape;1440;p179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4802110" y="1592625"/>
            <a:ext cx="1411800" cy="141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41" name="Google Shape;1441;p179"/>
          <p:cNvSpPr txBox="1"/>
          <p:nvPr/>
        </p:nvSpPr>
        <p:spPr>
          <a:xfrm>
            <a:off x="4806874" y="3127366"/>
            <a:ext cx="14118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Ixchel Valdía</a:t>
            </a:r>
            <a:br>
              <a:rPr lang="en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JOB TITLE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1442" name="Google Shape;1442;p179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6678753" y="1592625"/>
            <a:ext cx="1411800" cy="141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43" name="Google Shape;1443;p179"/>
          <p:cNvSpPr txBox="1"/>
          <p:nvPr/>
        </p:nvSpPr>
        <p:spPr>
          <a:xfrm>
            <a:off x="6683516" y="3127366"/>
            <a:ext cx="14118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Nils Årud</a:t>
            </a:r>
            <a:br>
              <a:rPr lang="en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JOB TITLE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80"/>
          <p:cNvSpPr txBox="1"/>
          <p:nvPr>
            <p:ph idx="4294967295"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1449" name="Google Shape;1449;p180"/>
          <p:cNvSpPr/>
          <p:nvPr/>
        </p:nvSpPr>
        <p:spPr>
          <a:xfrm>
            <a:off x="1051829" y="614465"/>
            <a:ext cx="7040400" cy="36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0" name="Google Shape;1450;p180"/>
          <p:cNvGrpSpPr/>
          <p:nvPr/>
        </p:nvGrpSpPr>
        <p:grpSpPr>
          <a:xfrm>
            <a:off x="1198543" y="614453"/>
            <a:ext cx="6747382" cy="3609356"/>
            <a:chOff x="638138" y="467100"/>
            <a:chExt cx="7867750" cy="4194000"/>
          </a:xfrm>
        </p:grpSpPr>
        <p:cxnSp>
          <p:nvCxnSpPr>
            <p:cNvPr id="1451" name="Google Shape;1451;p180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2" name="Google Shape;1452;p180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3" name="Google Shape;1453;p180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4" name="Google Shape;1454;p180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5" name="Google Shape;1455;p180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6" name="Google Shape;1456;p180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7" name="Google Shape;1457;p180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8" name="Google Shape;1458;p180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9" name="Google Shape;1459;p180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0" name="Google Shape;1460;p180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1" name="Google Shape;1461;p180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2" name="Google Shape;1462;p180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3" name="Google Shape;1463;p180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4" name="Google Shape;1464;p180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5" name="Google Shape;1465;p180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6" name="Google Shape;1466;p180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7" name="Google Shape;1467;p180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8" name="Google Shape;1468;p180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9" name="Google Shape;1469;p180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0" name="Google Shape;1470;p180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1" name="Google Shape;1471;p180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2" name="Google Shape;1472;p180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3" name="Google Shape;1473;p180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4" name="Google Shape;1474;p180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5" name="Google Shape;1475;p180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6" name="Google Shape;1476;p180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7" name="Google Shape;1477;p180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8" name="Google Shape;1478;p180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9" name="Google Shape;1479;p180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0" name="Google Shape;1480;p180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1" name="Google Shape;1481;p180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2" name="Google Shape;1482;p180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3" name="Google Shape;1483;p180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4" name="Google Shape;1484;p180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5" name="Google Shape;1485;p180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6" name="Google Shape;1486;p180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7" name="Google Shape;1487;p180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8" name="Google Shape;1488;p180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9" name="Google Shape;1489;p180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0" name="Google Shape;1490;p180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1" name="Google Shape;1491;p180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2" name="Google Shape;1492;p180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3" name="Google Shape;1493;p180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4" name="Google Shape;1494;p180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5" name="Google Shape;1495;p180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6" name="Google Shape;1496;p180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97" name="Google Shape;1497;p18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98" name="Google Shape;1498;p180"/>
          <p:cNvGrpSpPr/>
          <p:nvPr/>
        </p:nvGrpSpPr>
        <p:grpSpPr>
          <a:xfrm>
            <a:off x="1051852" y="764885"/>
            <a:ext cx="7040468" cy="3308825"/>
            <a:chOff x="467088" y="642474"/>
            <a:chExt cx="4194000" cy="3858239"/>
          </a:xfrm>
        </p:grpSpPr>
        <p:cxnSp>
          <p:nvCxnSpPr>
            <p:cNvPr id="1499" name="Google Shape;1499;p180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0" name="Google Shape;1500;p180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1" name="Google Shape;1501;p180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2" name="Google Shape;1502;p180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3" name="Google Shape;1503;p180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4" name="Google Shape;1504;p180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5" name="Google Shape;1505;p180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6" name="Google Shape;1506;p180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7" name="Google Shape;1507;p180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8" name="Google Shape;1508;p180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9" name="Google Shape;1509;p180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0" name="Google Shape;1510;p180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1" name="Google Shape;1511;p180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2" name="Google Shape;1512;p180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3" name="Google Shape;1513;p180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4" name="Google Shape;1514;p180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5" name="Google Shape;1515;p180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6" name="Google Shape;1516;p180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7" name="Google Shape;1517;p180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8" name="Google Shape;1518;p180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9" name="Google Shape;1519;p180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0" name="Google Shape;1520;p180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521" name="Google Shape;1521;p180"/>
          <p:cNvCxnSpPr/>
          <p:nvPr/>
        </p:nvCxnSpPr>
        <p:spPr>
          <a:xfrm>
            <a:off x="4572004" y="614465"/>
            <a:ext cx="0" cy="360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1522" name="Google Shape;1522;p180"/>
          <p:cNvCxnSpPr/>
          <p:nvPr/>
        </p:nvCxnSpPr>
        <p:spPr>
          <a:xfrm>
            <a:off x="1051829" y="2419196"/>
            <a:ext cx="7040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1523" name="Google Shape;1523;p180"/>
          <p:cNvSpPr txBox="1"/>
          <p:nvPr/>
        </p:nvSpPr>
        <p:spPr>
          <a:xfrm rot="-5400000">
            <a:off x="429475" y="2348267"/>
            <a:ext cx="1103100" cy="1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LOW VALUE 1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24" name="Google Shape;1524;p180"/>
          <p:cNvSpPr txBox="1"/>
          <p:nvPr/>
        </p:nvSpPr>
        <p:spPr>
          <a:xfrm rot="5400000">
            <a:off x="7611475" y="2348194"/>
            <a:ext cx="1103100" cy="1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HIGH VALUE 1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25" name="Google Shape;1525;p180"/>
          <p:cNvSpPr txBox="1"/>
          <p:nvPr/>
        </p:nvSpPr>
        <p:spPr>
          <a:xfrm>
            <a:off x="4020446" y="4223896"/>
            <a:ext cx="1103100" cy="1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LOW VALUE 2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26" name="Google Shape;1526;p180"/>
          <p:cNvSpPr txBox="1"/>
          <p:nvPr/>
        </p:nvSpPr>
        <p:spPr>
          <a:xfrm>
            <a:off x="4020403" y="472700"/>
            <a:ext cx="1103100" cy="1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HIGH VALUE 2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27" name="Google Shape;1527;p180"/>
          <p:cNvSpPr/>
          <p:nvPr/>
        </p:nvSpPr>
        <p:spPr>
          <a:xfrm>
            <a:off x="6665122" y="922457"/>
            <a:ext cx="857700" cy="8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Our company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28" name="Google Shape;1528;p180"/>
          <p:cNvSpPr/>
          <p:nvPr/>
        </p:nvSpPr>
        <p:spPr>
          <a:xfrm>
            <a:off x="3335775" y="1324545"/>
            <a:ext cx="751200" cy="75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29" name="Google Shape;1529;p180"/>
          <p:cNvSpPr/>
          <p:nvPr/>
        </p:nvSpPr>
        <p:spPr>
          <a:xfrm>
            <a:off x="1837156" y="3190999"/>
            <a:ext cx="626400" cy="62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30" name="Google Shape;1530;p180"/>
          <p:cNvSpPr/>
          <p:nvPr/>
        </p:nvSpPr>
        <p:spPr>
          <a:xfrm>
            <a:off x="5476659" y="2741981"/>
            <a:ext cx="626400" cy="62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31" name="Google Shape;1531;p180"/>
          <p:cNvSpPr/>
          <p:nvPr/>
        </p:nvSpPr>
        <p:spPr>
          <a:xfrm>
            <a:off x="6249123" y="3128612"/>
            <a:ext cx="751200" cy="75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32" name="Google Shape;1532;p180"/>
          <p:cNvSpPr/>
          <p:nvPr/>
        </p:nvSpPr>
        <p:spPr>
          <a:xfrm>
            <a:off x="4740813" y="698098"/>
            <a:ext cx="626400" cy="62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33" name="Google Shape;1533;p180"/>
          <p:cNvSpPr/>
          <p:nvPr/>
        </p:nvSpPr>
        <p:spPr>
          <a:xfrm>
            <a:off x="1606774" y="1026415"/>
            <a:ext cx="400500" cy="400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Security group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250" name="Google Shape;250;p3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150"/>
            <a:ext cx="8839200" cy="3413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81"/>
          <p:cNvSpPr txBox="1"/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1539" name="Google Shape;1539;p18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540" name="Google Shape;1540;p181"/>
          <p:cNvGraphicFramePr/>
          <p:nvPr/>
        </p:nvGraphicFramePr>
        <p:xfrm>
          <a:off x="1082025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{D8D68A24-BA2B-42DB-ACC5-56F3E332D8CA}</a:tableStyleId>
              </a:tblPr>
              <a:tblGrid>
                <a:gridCol w="773550"/>
                <a:gridCol w="886600"/>
                <a:gridCol w="886600"/>
                <a:gridCol w="886600"/>
                <a:gridCol w="886600"/>
                <a:gridCol w="886600"/>
                <a:gridCol w="886600"/>
                <a:gridCol w="886600"/>
              </a:tblGrid>
              <a:tr h="2908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4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09:00 - 09:45</a:t>
                      </a:r>
                      <a:endParaRPr sz="7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6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4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182"/>
          <p:cNvSpPr/>
          <p:nvPr/>
        </p:nvSpPr>
        <p:spPr>
          <a:xfrm>
            <a:off x="1359834" y="394800"/>
            <a:ext cx="289664" cy="371651"/>
          </a:xfrm>
          <a:custGeom>
            <a:rect b="b" l="l" r="r" t="t"/>
            <a:pathLst>
              <a:path extrusionOk="0" h="21949" w="17107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182"/>
          <p:cNvSpPr/>
          <p:nvPr/>
        </p:nvSpPr>
        <p:spPr>
          <a:xfrm>
            <a:off x="1805199" y="446714"/>
            <a:ext cx="309035" cy="261641"/>
          </a:xfrm>
          <a:custGeom>
            <a:rect b="b" l="l" r="r" t="t"/>
            <a:pathLst>
              <a:path extrusionOk="0" h="15452" w="18251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182"/>
          <p:cNvSpPr/>
          <p:nvPr/>
        </p:nvSpPr>
        <p:spPr>
          <a:xfrm>
            <a:off x="2264178" y="447526"/>
            <a:ext cx="299942" cy="264943"/>
          </a:xfrm>
          <a:custGeom>
            <a:rect b="b" l="l" r="r" t="t"/>
            <a:pathLst>
              <a:path extrusionOk="0" h="15647" w="17714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182"/>
          <p:cNvSpPr/>
          <p:nvPr/>
        </p:nvSpPr>
        <p:spPr>
          <a:xfrm>
            <a:off x="2749096" y="440533"/>
            <a:ext cx="244336" cy="274408"/>
          </a:xfrm>
          <a:custGeom>
            <a:rect b="b" l="l" r="r" t="t"/>
            <a:pathLst>
              <a:path extrusionOk="0" h="16206" w="1443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82"/>
          <p:cNvSpPr/>
          <p:nvPr/>
        </p:nvSpPr>
        <p:spPr>
          <a:xfrm>
            <a:off x="3219588" y="438061"/>
            <a:ext cx="208083" cy="276880"/>
          </a:xfrm>
          <a:custGeom>
            <a:rect b="b" l="l" r="r" t="t"/>
            <a:pathLst>
              <a:path extrusionOk="0" h="16352" w="12289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82"/>
          <p:cNvSpPr/>
          <p:nvPr/>
        </p:nvSpPr>
        <p:spPr>
          <a:xfrm>
            <a:off x="3616747" y="434760"/>
            <a:ext cx="321396" cy="283890"/>
          </a:xfrm>
          <a:custGeom>
            <a:rect b="b" l="l" r="r" t="t"/>
            <a:pathLst>
              <a:path extrusionOk="0" h="16766" w="18981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82"/>
          <p:cNvSpPr/>
          <p:nvPr/>
        </p:nvSpPr>
        <p:spPr>
          <a:xfrm>
            <a:off x="4095502" y="417861"/>
            <a:ext cx="275644" cy="318500"/>
          </a:xfrm>
          <a:custGeom>
            <a:rect b="b" l="l" r="r" t="t"/>
            <a:pathLst>
              <a:path extrusionOk="0" h="18810" w="16279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82"/>
          <p:cNvSpPr/>
          <p:nvPr/>
        </p:nvSpPr>
        <p:spPr>
          <a:xfrm>
            <a:off x="4528507" y="438468"/>
            <a:ext cx="320972" cy="280588"/>
          </a:xfrm>
          <a:custGeom>
            <a:rect b="b" l="l" r="r" t="t"/>
            <a:pathLst>
              <a:path extrusionOk="0" h="16571" w="18956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82"/>
          <p:cNvSpPr/>
          <p:nvPr/>
        </p:nvSpPr>
        <p:spPr>
          <a:xfrm>
            <a:off x="5001064" y="443412"/>
            <a:ext cx="283890" cy="270700"/>
          </a:xfrm>
          <a:custGeom>
            <a:rect b="b" l="l" r="r" t="t"/>
            <a:pathLst>
              <a:path extrusionOk="0" h="15987" w="16766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82"/>
          <p:cNvSpPr/>
          <p:nvPr/>
        </p:nvSpPr>
        <p:spPr>
          <a:xfrm>
            <a:off x="5460855" y="436825"/>
            <a:ext cx="275644" cy="281418"/>
          </a:xfrm>
          <a:custGeom>
            <a:rect b="b" l="l" r="r" t="t"/>
            <a:pathLst>
              <a:path extrusionOk="0" h="16620" w="16279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82"/>
          <p:cNvSpPr/>
          <p:nvPr/>
        </p:nvSpPr>
        <p:spPr>
          <a:xfrm>
            <a:off x="1363136" y="854588"/>
            <a:ext cx="285533" cy="353517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82"/>
          <p:cNvSpPr/>
          <p:nvPr/>
        </p:nvSpPr>
        <p:spPr>
          <a:xfrm>
            <a:off x="1818389" y="854588"/>
            <a:ext cx="285533" cy="353517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82"/>
          <p:cNvSpPr/>
          <p:nvPr/>
        </p:nvSpPr>
        <p:spPr>
          <a:xfrm>
            <a:off x="2265820" y="907737"/>
            <a:ext cx="294592" cy="253395"/>
          </a:xfrm>
          <a:custGeom>
            <a:rect b="b" l="l" r="r" t="t"/>
            <a:pathLst>
              <a:path extrusionOk="0" h="14965" w="17398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82"/>
          <p:cNvSpPr/>
          <p:nvPr/>
        </p:nvSpPr>
        <p:spPr>
          <a:xfrm>
            <a:off x="2720667" y="882187"/>
            <a:ext cx="294185" cy="297893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82"/>
          <p:cNvSpPr/>
          <p:nvPr/>
        </p:nvSpPr>
        <p:spPr>
          <a:xfrm>
            <a:off x="3177986" y="901557"/>
            <a:ext cx="291713" cy="257933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182"/>
          <p:cNvSpPr/>
          <p:nvPr/>
        </p:nvSpPr>
        <p:spPr>
          <a:xfrm>
            <a:off x="3638183" y="901557"/>
            <a:ext cx="283061" cy="260811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82"/>
          <p:cNvSpPr/>
          <p:nvPr/>
        </p:nvSpPr>
        <p:spPr>
          <a:xfrm>
            <a:off x="4100852" y="904436"/>
            <a:ext cx="262471" cy="255054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182"/>
          <p:cNvSpPr/>
          <p:nvPr/>
        </p:nvSpPr>
        <p:spPr>
          <a:xfrm>
            <a:off x="4541697" y="890010"/>
            <a:ext cx="290883" cy="285126"/>
          </a:xfrm>
          <a:custGeom>
            <a:rect b="b" l="l" r="r" t="t"/>
            <a:pathLst>
              <a:path extrusionOk="0" h="16839" w="17179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82"/>
          <p:cNvSpPr/>
          <p:nvPr/>
        </p:nvSpPr>
        <p:spPr>
          <a:xfrm>
            <a:off x="4967285" y="858702"/>
            <a:ext cx="355159" cy="349809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82"/>
          <p:cNvSpPr/>
          <p:nvPr/>
        </p:nvSpPr>
        <p:spPr>
          <a:xfrm>
            <a:off x="5431190" y="871063"/>
            <a:ext cx="332910" cy="318094"/>
          </a:xfrm>
          <a:custGeom>
            <a:rect b="b" l="l" r="r" t="t"/>
            <a:pathLst>
              <a:path extrusionOk="0" h="18786" w="19661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82"/>
          <p:cNvSpPr/>
          <p:nvPr/>
        </p:nvSpPr>
        <p:spPr>
          <a:xfrm>
            <a:off x="1340464" y="1375754"/>
            <a:ext cx="326340" cy="231569"/>
          </a:xfrm>
          <a:custGeom>
            <a:rect b="b" l="l" r="r" t="t"/>
            <a:pathLst>
              <a:path extrusionOk="0" h="13676" w="19273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182"/>
          <p:cNvSpPr/>
          <p:nvPr/>
        </p:nvSpPr>
        <p:spPr>
          <a:xfrm>
            <a:off x="1797377" y="1332087"/>
            <a:ext cx="323851" cy="313556"/>
          </a:xfrm>
          <a:custGeom>
            <a:rect b="b" l="l" r="r" t="t"/>
            <a:pathLst>
              <a:path extrusionOk="0" h="18518" w="19126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82"/>
          <p:cNvSpPr/>
          <p:nvPr/>
        </p:nvSpPr>
        <p:spPr>
          <a:xfrm>
            <a:off x="2264584" y="1346089"/>
            <a:ext cx="291713" cy="294609"/>
          </a:xfrm>
          <a:custGeom>
            <a:rect b="b" l="l" r="r" t="t"/>
            <a:pathLst>
              <a:path extrusionOk="0" h="17399" w="17228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182"/>
          <p:cNvSpPr/>
          <p:nvPr/>
        </p:nvSpPr>
        <p:spPr>
          <a:xfrm>
            <a:off x="2716959" y="1337031"/>
            <a:ext cx="304074" cy="303244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182"/>
          <p:cNvSpPr/>
          <p:nvPr/>
        </p:nvSpPr>
        <p:spPr>
          <a:xfrm>
            <a:off x="3182100" y="1346513"/>
            <a:ext cx="283061" cy="284297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182"/>
          <p:cNvSpPr/>
          <p:nvPr/>
        </p:nvSpPr>
        <p:spPr>
          <a:xfrm>
            <a:off x="3650120" y="1313140"/>
            <a:ext cx="257933" cy="350621"/>
          </a:xfrm>
          <a:custGeom>
            <a:rect b="b" l="l" r="r" t="t"/>
            <a:pathLst>
              <a:path extrusionOk="0" h="20707" w="15233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182"/>
          <p:cNvSpPr/>
          <p:nvPr/>
        </p:nvSpPr>
        <p:spPr>
          <a:xfrm>
            <a:off x="4071188" y="1382764"/>
            <a:ext cx="323851" cy="208896"/>
          </a:xfrm>
          <a:custGeom>
            <a:rect b="b" l="l" r="r" t="t"/>
            <a:pathLst>
              <a:path extrusionOk="0" h="12337" w="19126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182"/>
          <p:cNvSpPr/>
          <p:nvPr/>
        </p:nvSpPr>
        <p:spPr>
          <a:xfrm>
            <a:off x="4540037" y="1338267"/>
            <a:ext cx="298317" cy="301602"/>
          </a:xfrm>
          <a:custGeom>
            <a:rect b="b" l="l" r="r" t="t"/>
            <a:pathLst>
              <a:path extrusionOk="0" h="17812" w="17618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182"/>
          <p:cNvSpPr/>
          <p:nvPr/>
        </p:nvSpPr>
        <p:spPr>
          <a:xfrm>
            <a:off x="4994478" y="1326736"/>
            <a:ext cx="299959" cy="311897"/>
          </a:xfrm>
          <a:custGeom>
            <a:rect b="b" l="l" r="r" t="t"/>
            <a:pathLst>
              <a:path extrusionOk="0" h="18420" w="17715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82"/>
          <p:cNvSpPr/>
          <p:nvPr/>
        </p:nvSpPr>
        <p:spPr>
          <a:xfrm>
            <a:off x="5435728" y="1335795"/>
            <a:ext cx="320972" cy="300772"/>
          </a:xfrm>
          <a:custGeom>
            <a:rect b="b" l="l" r="r" t="t"/>
            <a:pathLst>
              <a:path extrusionOk="0" h="17763" w="18956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82"/>
          <p:cNvSpPr/>
          <p:nvPr/>
        </p:nvSpPr>
        <p:spPr>
          <a:xfrm>
            <a:off x="1378375" y="1805048"/>
            <a:ext cx="251346" cy="274425"/>
          </a:xfrm>
          <a:custGeom>
            <a:rect b="b" l="l" r="r" t="t"/>
            <a:pathLst>
              <a:path extrusionOk="0" h="16207" w="14844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82"/>
          <p:cNvSpPr/>
          <p:nvPr/>
        </p:nvSpPr>
        <p:spPr>
          <a:xfrm>
            <a:off x="1822504" y="1805471"/>
            <a:ext cx="268245" cy="269870"/>
          </a:xfrm>
          <a:custGeom>
            <a:rect b="b" l="l" r="r" t="t"/>
            <a:pathLst>
              <a:path extrusionOk="0" h="15938" w="15842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82"/>
          <p:cNvSpPr/>
          <p:nvPr/>
        </p:nvSpPr>
        <p:spPr>
          <a:xfrm>
            <a:off x="2283124" y="1805471"/>
            <a:ext cx="268228" cy="269870"/>
          </a:xfrm>
          <a:custGeom>
            <a:rect b="b" l="l" r="r" t="t"/>
            <a:pathLst>
              <a:path extrusionOk="0" h="15938" w="15841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82"/>
          <p:cNvSpPr/>
          <p:nvPr/>
        </p:nvSpPr>
        <p:spPr>
          <a:xfrm>
            <a:off x="2734670" y="1805471"/>
            <a:ext cx="267821" cy="269870"/>
          </a:xfrm>
          <a:custGeom>
            <a:rect b="b" l="l" r="r" t="t"/>
            <a:pathLst>
              <a:path extrusionOk="0" h="15938" w="15817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82"/>
          <p:cNvSpPr/>
          <p:nvPr/>
        </p:nvSpPr>
        <p:spPr>
          <a:xfrm>
            <a:off x="3252131" y="1763446"/>
            <a:ext cx="144637" cy="356819"/>
          </a:xfrm>
          <a:custGeom>
            <a:rect b="b" l="l" r="r" t="t"/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82"/>
          <p:cNvSpPr/>
          <p:nvPr/>
        </p:nvSpPr>
        <p:spPr>
          <a:xfrm>
            <a:off x="3716054" y="1765918"/>
            <a:ext cx="125267" cy="352687"/>
          </a:xfrm>
          <a:custGeom>
            <a:rect b="b" l="l" r="r" t="t"/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82"/>
          <p:cNvSpPr/>
          <p:nvPr/>
        </p:nvSpPr>
        <p:spPr>
          <a:xfrm>
            <a:off x="4175421" y="1805048"/>
            <a:ext cx="114142" cy="270293"/>
          </a:xfrm>
          <a:custGeom>
            <a:rect b="b" l="l" r="r" t="t"/>
            <a:pathLst>
              <a:path extrusionOk="0" h="15963" w="6741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82"/>
          <p:cNvSpPr/>
          <p:nvPr/>
        </p:nvSpPr>
        <p:spPr>
          <a:xfrm>
            <a:off x="4555293" y="1801340"/>
            <a:ext cx="265756" cy="281418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82"/>
          <p:cNvSpPr/>
          <p:nvPr/>
        </p:nvSpPr>
        <p:spPr>
          <a:xfrm>
            <a:off x="4999422" y="1808756"/>
            <a:ext cx="291307" cy="269057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82"/>
          <p:cNvSpPr/>
          <p:nvPr/>
        </p:nvSpPr>
        <p:spPr>
          <a:xfrm>
            <a:off x="5460026" y="1763023"/>
            <a:ext cx="267821" cy="321396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182"/>
          <p:cNvSpPr/>
          <p:nvPr/>
        </p:nvSpPr>
        <p:spPr>
          <a:xfrm>
            <a:off x="1454603" y="2231056"/>
            <a:ext cx="98479" cy="332927"/>
          </a:xfrm>
          <a:custGeom>
            <a:rect b="b" l="l" r="r" t="t"/>
            <a:pathLst>
              <a:path extrusionOk="0" h="19662" w="5816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182"/>
          <p:cNvSpPr/>
          <p:nvPr/>
        </p:nvSpPr>
        <p:spPr>
          <a:xfrm>
            <a:off x="1852169" y="2218696"/>
            <a:ext cx="213028" cy="356819"/>
          </a:xfrm>
          <a:custGeom>
            <a:rect b="b" l="l" r="r" t="t"/>
            <a:pathLst>
              <a:path extrusionOk="0" h="21073" w="12581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182"/>
          <p:cNvSpPr/>
          <p:nvPr/>
        </p:nvSpPr>
        <p:spPr>
          <a:xfrm>
            <a:off x="2276521" y="2218696"/>
            <a:ext cx="278946" cy="356819"/>
          </a:xfrm>
          <a:custGeom>
            <a:rect b="b" l="l" r="r" t="t"/>
            <a:pathLst>
              <a:path extrusionOk="0" h="21073" w="16474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182"/>
          <p:cNvSpPr/>
          <p:nvPr/>
        </p:nvSpPr>
        <p:spPr>
          <a:xfrm>
            <a:off x="3152842" y="2279262"/>
            <a:ext cx="336635" cy="187883"/>
          </a:xfrm>
          <a:custGeom>
            <a:rect b="b" l="l" r="r" t="t"/>
            <a:pathLst>
              <a:path extrusionOk="0" h="11096" w="19881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182"/>
          <p:cNvSpPr/>
          <p:nvPr/>
        </p:nvSpPr>
        <p:spPr>
          <a:xfrm>
            <a:off x="2704175" y="2240115"/>
            <a:ext cx="326746" cy="309035"/>
          </a:xfrm>
          <a:custGeom>
            <a:rect b="b" l="l" r="r" t="t"/>
            <a:pathLst>
              <a:path extrusionOk="0" h="18251" w="19297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182"/>
          <p:cNvSpPr/>
          <p:nvPr/>
        </p:nvSpPr>
        <p:spPr>
          <a:xfrm>
            <a:off x="3632003" y="2247954"/>
            <a:ext cx="289241" cy="291713"/>
          </a:xfrm>
          <a:custGeom>
            <a:rect b="b" l="l" r="r" t="t"/>
            <a:pathLst>
              <a:path extrusionOk="0" h="17228" w="17082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182"/>
          <p:cNvSpPr/>
          <p:nvPr/>
        </p:nvSpPr>
        <p:spPr>
          <a:xfrm>
            <a:off x="4086020" y="2250427"/>
            <a:ext cx="292949" cy="291713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82"/>
          <p:cNvSpPr/>
          <p:nvPr/>
        </p:nvSpPr>
        <p:spPr>
          <a:xfrm>
            <a:off x="4500907" y="2250427"/>
            <a:ext cx="381523" cy="308612"/>
          </a:xfrm>
          <a:custGeom>
            <a:rect b="b" l="l" r="r" t="t"/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82"/>
          <p:cNvSpPr/>
          <p:nvPr/>
        </p:nvSpPr>
        <p:spPr>
          <a:xfrm>
            <a:off x="5027851" y="2238066"/>
            <a:ext cx="229503" cy="319313"/>
          </a:xfrm>
          <a:custGeom>
            <a:rect b="b" l="l" r="r" t="t"/>
            <a:pathLst>
              <a:path extrusionOk="0" h="18858" w="13554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82"/>
          <p:cNvSpPr/>
          <p:nvPr/>
        </p:nvSpPr>
        <p:spPr>
          <a:xfrm>
            <a:off x="5485170" y="2254135"/>
            <a:ext cx="224136" cy="306952"/>
          </a:xfrm>
          <a:custGeom>
            <a:rect b="b" l="l" r="r" t="t"/>
            <a:pathLst>
              <a:path extrusionOk="0" h="18128" w="13237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82"/>
          <p:cNvSpPr/>
          <p:nvPr/>
        </p:nvSpPr>
        <p:spPr>
          <a:xfrm>
            <a:off x="1349540" y="2725453"/>
            <a:ext cx="323851" cy="256290"/>
          </a:xfrm>
          <a:custGeom>
            <a:rect b="b" l="l" r="r" t="t"/>
            <a:pathLst>
              <a:path extrusionOk="0" h="15136" w="19126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182"/>
          <p:cNvSpPr/>
          <p:nvPr/>
        </p:nvSpPr>
        <p:spPr>
          <a:xfrm>
            <a:off x="1801491" y="2744400"/>
            <a:ext cx="315622" cy="214264"/>
          </a:xfrm>
          <a:custGeom>
            <a:rect b="b" l="l" r="r" t="t"/>
            <a:pathLst>
              <a:path extrusionOk="0" h="12654" w="1864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82"/>
          <p:cNvSpPr/>
          <p:nvPr/>
        </p:nvSpPr>
        <p:spPr>
          <a:xfrm>
            <a:off x="2265820" y="2735341"/>
            <a:ext cx="299536" cy="234041"/>
          </a:xfrm>
          <a:custGeom>
            <a:rect b="b" l="l" r="r" t="t"/>
            <a:pathLst>
              <a:path extrusionOk="0" h="13822" w="1769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82"/>
          <p:cNvSpPr/>
          <p:nvPr/>
        </p:nvSpPr>
        <p:spPr>
          <a:xfrm>
            <a:off x="2719007" y="2729161"/>
            <a:ext cx="301619" cy="245166"/>
          </a:xfrm>
          <a:custGeom>
            <a:rect b="b" l="l" r="r" t="t"/>
            <a:pathLst>
              <a:path extrusionOk="0" h="14479" w="17813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82"/>
          <p:cNvSpPr/>
          <p:nvPr/>
        </p:nvSpPr>
        <p:spPr>
          <a:xfrm>
            <a:off x="3190346" y="2709385"/>
            <a:ext cx="272342" cy="274814"/>
          </a:xfrm>
          <a:custGeom>
            <a:rect b="b" l="l" r="r" t="t"/>
            <a:pathLst>
              <a:path extrusionOk="0" h="16230" w="16084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82"/>
          <p:cNvSpPr/>
          <p:nvPr/>
        </p:nvSpPr>
        <p:spPr>
          <a:xfrm>
            <a:off x="3620879" y="2743994"/>
            <a:ext cx="307782" cy="226625"/>
          </a:xfrm>
          <a:custGeom>
            <a:rect b="b" l="l" r="r" t="t"/>
            <a:pathLst>
              <a:path extrusionOk="0" h="13384" w="18177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82"/>
          <p:cNvSpPr/>
          <p:nvPr/>
        </p:nvSpPr>
        <p:spPr>
          <a:xfrm>
            <a:off x="4076961" y="2743994"/>
            <a:ext cx="307376" cy="226625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82"/>
          <p:cNvSpPr/>
          <p:nvPr/>
        </p:nvSpPr>
        <p:spPr>
          <a:xfrm>
            <a:off x="4540460" y="2721745"/>
            <a:ext cx="296234" cy="259575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82"/>
          <p:cNvSpPr/>
          <p:nvPr/>
        </p:nvSpPr>
        <p:spPr>
          <a:xfrm>
            <a:off x="4980458" y="2690438"/>
            <a:ext cx="325104" cy="327559"/>
          </a:xfrm>
          <a:custGeom>
            <a:rect b="b" l="l" r="r" t="t"/>
            <a:pathLst>
              <a:path extrusionOk="0" h="19345" w="1920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82"/>
          <p:cNvSpPr/>
          <p:nvPr/>
        </p:nvSpPr>
        <p:spPr>
          <a:xfrm>
            <a:off x="5459213" y="2708978"/>
            <a:ext cx="278523" cy="282231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82"/>
          <p:cNvSpPr/>
          <p:nvPr/>
        </p:nvSpPr>
        <p:spPr>
          <a:xfrm>
            <a:off x="1345002" y="3152275"/>
            <a:ext cx="317264" cy="309018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82"/>
          <p:cNvSpPr/>
          <p:nvPr/>
        </p:nvSpPr>
        <p:spPr>
          <a:xfrm>
            <a:off x="1786252" y="3202122"/>
            <a:ext cx="338277" cy="206847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82"/>
          <p:cNvSpPr/>
          <p:nvPr/>
        </p:nvSpPr>
        <p:spPr>
          <a:xfrm>
            <a:off x="2321019" y="3131262"/>
            <a:ext cx="198618" cy="338684"/>
          </a:xfrm>
          <a:custGeom>
            <a:rect b="b" l="l" r="r" t="t"/>
            <a:pathLst>
              <a:path extrusionOk="0" h="20002" w="1173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82"/>
          <p:cNvSpPr/>
          <p:nvPr/>
        </p:nvSpPr>
        <p:spPr>
          <a:xfrm>
            <a:off x="2747860" y="3163805"/>
            <a:ext cx="249280" cy="312743"/>
          </a:xfrm>
          <a:custGeom>
            <a:rect b="b" l="l" r="r" t="t"/>
            <a:pathLst>
              <a:path extrusionOk="0" h="18470" w="14722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82"/>
          <p:cNvSpPr/>
          <p:nvPr/>
        </p:nvSpPr>
        <p:spPr>
          <a:xfrm>
            <a:off x="3184166" y="3187713"/>
            <a:ext cx="280588" cy="243913"/>
          </a:xfrm>
          <a:custGeom>
            <a:rect b="b" l="l" r="r" t="t"/>
            <a:pathLst>
              <a:path extrusionOk="0" h="14405" w="16571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82"/>
          <p:cNvSpPr/>
          <p:nvPr/>
        </p:nvSpPr>
        <p:spPr>
          <a:xfrm>
            <a:off x="3637760" y="3165871"/>
            <a:ext cx="281418" cy="281825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82"/>
          <p:cNvSpPr/>
          <p:nvPr/>
        </p:nvSpPr>
        <p:spPr>
          <a:xfrm>
            <a:off x="4091794" y="3162163"/>
            <a:ext cx="283467" cy="290071"/>
          </a:xfrm>
          <a:custGeom>
            <a:rect b="b" l="l" r="r" t="t"/>
            <a:pathLst>
              <a:path extrusionOk="0" h="17131" w="16741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82"/>
          <p:cNvSpPr/>
          <p:nvPr/>
        </p:nvSpPr>
        <p:spPr>
          <a:xfrm>
            <a:off x="4525205" y="3165041"/>
            <a:ext cx="327153" cy="276474"/>
          </a:xfrm>
          <a:custGeom>
            <a:rect b="b" l="l" r="r" t="t"/>
            <a:pathLst>
              <a:path extrusionOk="0" h="16328" w="19321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82"/>
          <p:cNvSpPr/>
          <p:nvPr/>
        </p:nvSpPr>
        <p:spPr>
          <a:xfrm>
            <a:off x="4994478" y="3159284"/>
            <a:ext cx="297893" cy="294185"/>
          </a:xfrm>
          <a:custGeom>
            <a:rect b="b" l="l" r="r" t="t"/>
            <a:pathLst>
              <a:path extrusionOk="0" h="17374" w="17593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82"/>
          <p:cNvSpPr/>
          <p:nvPr/>
        </p:nvSpPr>
        <p:spPr>
          <a:xfrm>
            <a:off x="5457147" y="3145265"/>
            <a:ext cx="285533" cy="319330"/>
          </a:xfrm>
          <a:custGeom>
            <a:rect b="b" l="l" r="r" t="t"/>
            <a:pathLst>
              <a:path extrusionOk="0" h="18859" w="16863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82"/>
          <p:cNvSpPr/>
          <p:nvPr/>
        </p:nvSpPr>
        <p:spPr>
          <a:xfrm>
            <a:off x="1323176" y="3659861"/>
            <a:ext cx="367520" cy="207254"/>
          </a:xfrm>
          <a:custGeom>
            <a:rect b="b" l="l" r="r" t="t"/>
            <a:pathLst>
              <a:path extrusionOk="0" h="12240" w="21705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82"/>
          <p:cNvSpPr/>
          <p:nvPr/>
        </p:nvSpPr>
        <p:spPr>
          <a:xfrm>
            <a:off x="1809331" y="3605053"/>
            <a:ext cx="296251" cy="311914"/>
          </a:xfrm>
          <a:custGeom>
            <a:rect b="b" l="l" r="r" t="t"/>
            <a:pathLst>
              <a:path extrusionOk="0" h="18421" w="17496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82"/>
          <p:cNvSpPr/>
          <p:nvPr/>
        </p:nvSpPr>
        <p:spPr>
          <a:xfrm>
            <a:off x="2253053" y="3587342"/>
            <a:ext cx="325900" cy="336212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82"/>
          <p:cNvSpPr/>
          <p:nvPr/>
        </p:nvSpPr>
        <p:spPr>
          <a:xfrm>
            <a:off x="2724781" y="3615770"/>
            <a:ext cx="287599" cy="291307"/>
          </a:xfrm>
          <a:custGeom>
            <a:rect b="b" l="l" r="r" t="t"/>
            <a:pathLst>
              <a:path extrusionOk="0" h="17204" w="16985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82"/>
          <p:cNvSpPr/>
          <p:nvPr/>
        </p:nvSpPr>
        <p:spPr>
          <a:xfrm>
            <a:off x="3151199" y="3616600"/>
            <a:ext cx="345694" cy="288411"/>
          </a:xfrm>
          <a:custGeom>
            <a:rect b="b" l="l" r="r" t="t"/>
            <a:pathLst>
              <a:path extrusionOk="0" h="17033" w="20416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82"/>
          <p:cNvSpPr/>
          <p:nvPr/>
        </p:nvSpPr>
        <p:spPr>
          <a:xfrm>
            <a:off x="3645176" y="3591880"/>
            <a:ext cx="266585" cy="322615"/>
          </a:xfrm>
          <a:custGeom>
            <a:rect b="b" l="l" r="r" t="t"/>
            <a:pathLst>
              <a:path extrusionOk="0" h="19053" w="15744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82"/>
          <p:cNvSpPr/>
          <p:nvPr/>
        </p:nvSpPr>
        <p:spPr>
          <a:xfrm>
            <a:off x="4043995" y="3588171"/>
            <a:ext cx="382776" cy="347336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82"/>
          <p:cNvSpPr/>
          <p:nvPr/>
        </p:nvSpPr>
        <p:spPr>
          <a:xfrm>
            <a:off x="4504192" y="3582804"/>
            <a:ext cx="375766" cy="359697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82"/>
          <p:cNvSpPr/>
          <p:nvPr/>
        </p:nvSpPr>
        <p:spPr>
          <a:xfrm>
            <a:off x="4976750" y="3668920"/>
            <a:ext cx="334163" cy="193657"/>
          </a:xfrm>
          <a:custGeom>
            <a:rect b="b" l="l" r="r" t="t"/>
            <a:pathLst>
              <a:path extrusionOk="0" h="11437" w="19735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82"/>
          <p:cNvSpPr/>
          <p:nvPr/>
        </p:nvSpPr>
        <p:spPr>
          <a:xfrm>
            <a:off x="5476924" y="3633481"/>
            <a:ext cx="249280" cy="273595"/>
          </a:xfrm>
          <a:custGeom>
            <a:rect b="b" l="l" r="r" t="t"/>
            <a:pathLst>
              <a:path extrusionOk="0" h="16158" w="14722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82"/>
          <p:cNvSpPr/>
          <p:nvPr/>
        </p:nvSpPr>
        <p:spPr>
          <a:xfrm>
            <a:off x="6274792" y="2258604"/>
            <a:ext cx="458409" cy="451502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182"/>
          <p:cNvSpPr/>
          <p:nvPr/>
        </p:nvSpPr>
        <p:spPr>
          <a:xfrm>
            <a:off x="7168412" y="2258594"/>
            <a:ext cx="1104911" cy="1088368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82"/>
          <p:cNvSpPr/>
          <p:nvPr/>
        </p:nvSpPr>
        <p:spPr>
          <a:xfrm>
            <a:off x="6459508" y="2469458"/>
            <a:ext cx="436619" cy="266981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82"/>
          <p:cNvSpPr/>
          <p:nvPr/>
        </p:nvSpPr>
        <p:spPr>
          <a:xfrm>
            <a:off x="7613647" y="2766855"/>
            <a:ext cx="1052391" cy="643569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18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630" name="Google Shape;1630;p182"/>
          <p:cNvSpPr txBox="1"/>
          <p:nvPr>
            <p:ph idx="4294967295" type="body"/>
          </p:nvPr>
        </p:nvSpPr>
        <p:spPr>
          <a:xfrm>
            <a:off x="6248575" y="4644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285750" lvl="0" marL="457200" rtl="0" algn="l"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Resize them without losing quality.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fill color and opacity.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1631" name="Google Shape;1631;p182"/>
          <p:cNvSpPr txBox="1"/>
          <p:nvPr>
            <p:ph idx="4294967295" type="body"/>
          </p:nvPr>
        </p:nvSpPr>
        <p:spPr>
          <a:xfrm>
            <a:off x="6248575" y="3690163"/>
            <a:ext cx="24381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6" name="Google Shape;1636;p183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637" name="Google Shape;1637;p183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183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183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183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183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183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3" name="Google Shape;1643;p183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644" name="Google Shape;1644;p183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183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183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183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8" name="Google Shape;1648;p183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649" name="Google Shape;1649;p183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183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183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2" name="Google Shape;1652;p183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653" name="Google Shape;1653;p183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183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183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183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183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8" name="Google Shape;1658;p183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659" name="Google Shape;1659;p183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183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183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2" name="Google Shape;1662;p183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663" name="Google Shape;1663;p183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183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183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183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7" name="Google Shape;1667;p183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668" name="Google Shape;1668;p183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183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183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183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183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3" name="Google Shape;1673;p183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674" name="Google Shape;1674;p183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183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183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183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183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183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0" name="Google Shape;1680;p183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681" name="Google Shape;1681;p183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183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3" name="Google Shape;1683;p183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684" name="Google Shape;1684;p183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183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183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7" name="Google Shape;1687;p183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688" name="Google Shape;1688;p183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183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183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183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183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183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4" name="Google Shape;1694;p183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695" name="Google Shape;1695;p183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183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183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183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183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0" name="Google Shape;1700;p183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701" name="Google Shape;1701;p183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183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183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4" name="Google Shape;1704;p183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705" name="Google Shape;1705;p183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706" name="Google Shape;1706;p183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183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183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183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183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183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183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183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1714;p183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183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16" name="Google Shape;1716;p183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183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183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183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183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183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2" name="Google Shape;1722;p183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723" name="Google Shape;1723;p183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183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183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183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7" name="Google Shape;1727;p183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728" name="Google Shape;1728;p183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183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183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183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183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3" name="Google Shape;1733;p183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734" name="Google Shape;1734;p183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183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183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183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183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183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0" name="Google Shape;1740;p183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741" name="Google Shape;1741;p183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183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183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183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5" name="Google Shape;1745;p183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746" name="Google Shape;1746;p183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183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183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183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0" name="Google Shape;1750;p183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751" name="Google Shape;1751;p183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183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183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183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183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56" name="Google Shape;1756;p183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757" name="Google Shape;1757;p183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1758;p183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1759;p183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1760;p183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1761;p183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2" name="Google Shape;1762;p183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1763;p183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4" name="Google Shape;1764;p183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5" name="Google Shape;1765;p183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1766;p183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67" name="Google Shape;1767;p183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768" name="Google Shape;1768;p183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183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183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1" name="Google Shape;1771;p183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772" name="Google Shape;1772;p183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1773;p183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1774;p183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183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1776;p183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7" name="Google Shape;1777;p183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1778;p183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1779;p183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183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183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82" name="Google Shape;1782;p183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783" name="Google Shape;1783;p183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183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183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183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183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788" name="Google Shape;1788;p183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183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183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183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183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183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183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183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183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183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98" name="Google Shape;1798;p183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799" name="Google Shape;1799;p183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183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183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183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183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183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18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6" name="Google Shape;1806;p183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807" name="Google Shape;1807;p183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183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183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183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1" name="Google Shape;1811;p183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812" name="Google Shape;1812;p183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183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183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183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6" name="Google Shape;1816;p183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817" name="Google Shape;1817;p183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183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183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183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183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2" name="Google Shape;1822;p183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823" name="Google Shape;1823;p183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183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183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183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183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183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9" name="Google Shape;1829;p183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830" name="Google Shape;1830;p183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183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183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3" name="Google Shape;1833;p183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834" name="Google Shape;1834;p183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183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183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183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183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9" name="Google Shape;1839;p183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840" name="Google Shape;1840;p183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183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183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183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183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183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6" name="Google Shape;1846;p183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847" name="Google Shape;1847;p183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183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183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0" name="Google Shape;1850;p183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851" name="Google Shape;1851;p183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183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183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183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5" name="Google Shape;1855;p183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856" name="Google Shape;1856;p183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183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183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183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183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183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2" name="Google Shape;1862;p183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863" name="Google Shape;1863;p183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183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183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183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183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183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183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0" name="Google Shape;1870;p183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871" name="Google Shape;1871;p183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183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183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183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5" name="Google Shape;1875;p183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876" name="Google Shape;1876;p183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183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183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9" name="Google Shape;1879;p183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880" name="Google Shape;1880;p183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183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183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3" name="Google Shape;1883;p183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884" name="Google Shape;1884;p183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183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183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183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8" name="Google Shape;1888;p183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889" name="Google Shape;1889;p183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183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183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892;p183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3" name="Google Shape;1893;p183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894" name="Google Shape;1894;p183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183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183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183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183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9" name="Google Shape;1899;p183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900" name="Google Shape;1900;p183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p183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183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183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183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183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6" name="Google Shape;1906;p183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907" name="Google Shape;1907;p183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p183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183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183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183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183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183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4" name="Google Shape;1914;p183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915" name="Google Shape;1915;p183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183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183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p183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183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183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183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183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183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183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183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183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7" name="Google Shape;1927;p183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928" name="Google Shape;1928;p183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183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183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183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2" name="Google Shape;1932;p183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933" name="Google Shape;1933;p183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183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183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6" name="Google Shape;1936;p183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937" name="Google Shape;1937;p183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183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183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183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183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183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3" name="Google Shape;1943;p183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944" name="Google Shape;1944;p183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183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183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183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183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183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183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183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2" name="Google Shape;1952;p183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953" name="Google Shape;1953;p183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183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183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p183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p183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183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183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183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p183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1962;p183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183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183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5" name="Google Shape;1965;p183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966" name="Google Shape;1966;p183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183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183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183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p183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183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183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183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183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183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183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183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8" name="Google Shape;1978;p183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979" name="Google Shape;1979;p183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183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183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183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183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183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183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183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183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183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183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183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1" name="Google Shape;1991;p183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992" name="Google Shape;1992;p183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183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183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183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183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183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8" name="Google Shape;1998;p183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999" name="Google Shape;1999;p183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183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183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183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183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183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183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183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183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183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183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183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183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183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183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4" name="Google Shape;2014;p183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2015" name="Google Shape;2015;p183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2016" name="Google Shape;2016;p183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7" name="Google Shape;2017;p183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8" name="Google Shape;2018;p183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9" name="Google Shape;2019;p183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2020" name="Google Shape;2020;p183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1" name="Google Shape;2021;p183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2" name="Google Shape;2022;p183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3" name="Google Shape;2023;p183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2024" name="Google Shape;2024;p183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5" name="Google Shape;2025;p183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6" name="Google Shape;2026;p183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7" name="Google Shape;2027;p183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2028" name="Google Shape;2028;p183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9" name="Google Shape;2029;p183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0" name="Google Shape;2030;p183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31" name="Google Shape;2031;p183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2032" name="Google Shape;2032;p183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183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183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183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183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183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183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183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0" name="Google Shape;2040;p183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2041" name="Google Shape;2041;p183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183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183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183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183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183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183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183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183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183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183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183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183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183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183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183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183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183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183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183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183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183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183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183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5" name="Google Shape;2065;p183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2066" name="Google Shape;2066;p183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2067" name="Google Shape;2067;p183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183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9" name="Google Shape;2069;p183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2070" name="Google Shape;2070;p183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183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2" name="Google Shape;2072;p183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2073" name="Google Shape;2073;p183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4" name="Google Shape;2074;p183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75" name="Google Shape;2075;p183"/>
          <p:cNvSpPr txBox="1"/>
          <p:nvPr>
            <p:ph idx="4294967295"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2076" name="Google Shape;2076;p18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77" name="Google Shape;2077;p183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2078" name="Google Shape;2078;p183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183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183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183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Security group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257" name="Google Shape;257;p3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838150"/>
            <a:ext cx="8368659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Security group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264" name="Google Shape;264;p3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838150"/>
            <a:ext cx="8458426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Create public server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271" name="Google Shape;271;p4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5350"/>
            <a:ext cx="8839202" cy="2170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idx="4294967295" type="subTitle"/>
          </p:nvPr>
        </p:nvSpPr>
        <p:spPr>
          <a:xfrm>
            <a:off x="3149600" y="2508675"/>
            <a:ext cx="5068200" cy="111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ellota Text"/>
                <a:ea typeface="Bellota Text"/>
                <a:cs typeface="Bellota Text"/>
                <a:sym typeface="Bellota Text"/>
              </a:rPr>
              <a:t>I am Dimas Adriansyah, i am a devops</a:t>
            </a:r>
            <a:endParaRPr b="1"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3"/>
          <p:cNvSpPr/>
          <p:nvPr/>
        </p:nvSpPr>
        <p:spPr>
          <a:xfrm>
            <a:off x="778400" y="1272100"/>
            <a:ext cx="1914941" cy="2145773"/>
          </a:xfrm>
          <a:custGeom>
            <a:rect b="b" l="l" r="r" t="t"/>
            <a:pathLst>
              <a:path extrusionOk="0" h="15938" w="15842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Create elastic IP &amp; associate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278" name="Google Shape;278;p4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9" name="Google Shape;279;p41"/>
          <p:cNvPicPr preferRelativeResize="0"/>
          <p:nvPr/>
        </p:nvPicPr>
        <p:blipFill rotWithShape="1">
          <a:blip r:embed="rId3">
            <a:alphaModFix/>
          </a:blip>
          <a:srcRect b="0" l="0" r="17026" t="0"/>
          <a:stretch/>
        </p:blipFill>
        <p:spPr>
          <a:xfrm>
            <a:off x="152400" y="838150"/>
            <a:ext cx="4145250" cy="37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050" y="838150"/>
            <a:ext cx="4541551" cy="364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Transfer private key to server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286" name="Google Shape;286;p4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3950"/>
            <a:ext cx="8839199" cy="1466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Create private server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9150"/>
            <a:ext cx="8839202" cy="2770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Create NAT instances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300" name="Google Shape;300;p4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9150"/>
            <a:ext cx="8839200" cy="255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Edit source/destination check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307" name="Google Shape;307;p4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838150"/>
            <a:ext cx="5998407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</a:t>
            </a:r>
            <a:r>
              <a:rPr lang="en" sz="4000">
                <a:solidFill>
                  <a:schemeClr val="accent2"/>
                </a:solidFill>
              </a:rPr>
              <a:t>reate route table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314" name="Google Shape;314;p4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57599"/>
            <a:ext cx="8229063" cy="32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Edit</a:t>
            </a:r>
            <a:r>
              <a:rPr lang="en" sz="4000">
                <a:solidFill>
                  <a:schemeClr val="accent2"/>
                </a:solidFill>
              </a:rPr>
              <a:t> route table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321" name="Google Shape;321;p4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914350"/>
            <a:ext cx="5518823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Success 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328" name="Google Shape;328;p4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1447750"/>
            <a:ext cx="459105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/>
          <p:nvPr>
            <p:ph type="ctrTitle"/>
          </p:nvPr>
        </p:nvSpPr>
        <p:spPr>
          <a:xfrm>
            <a:off x="1927850" y="1583350"/>
            <a:ext cx="5288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3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</a:t>
            </a:r>
            <a:endParaRPr/>
          </a:p>
        </p:txBody>
      </p:sp>
      <p:sp>
        <p:nvSpPr>
          <p:cNvPr id="335" name="Google Shape;335;p49"/>
          <p:cNvSpPr txBox="1"/>
          <p:nvPr>
            <p:ph idx="1" type="subTitle"/>
          </p:nvPr>
        </p:nvSpPr>
        <p:spPr>
          <a:xfrm>
            <a:off x="1927850" y="2840054"/>
            <a:ext cx="5288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user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Install Ansible &amp; transfer key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341" name="Google Shape;341;p5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142950"/>
            <a:ext cx="8960951" cy="14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272276"/>
            <a:ext cx="4458275" cy="10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1082" y="2250925"/>
            <a:ext cx="4532268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393926"/>
            <a:ext cx="8839201" cy="478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850" y="762300"/>
            <a:ext cx="4981600" cy="361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Infrastruktur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1"/>
          <p:cNvSpPr txBox="1"/>
          <p:nvPr>
            <p:ph idx="4294967295" type="ctrTitle"/>
          </p:nvPr>
        </p:nvSpPr>
        <p:spPr>
          <a:xfrm>
            <a:off x="-25" y="-168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Create file Inventory</a:t>
            </a:r>
            <a:endParaRPr sz="4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&amp; ansible.cfg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351" name="Google Shape;351;p5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51"/>
          <p:cNvPicPr preferRelativeResize="0"/>
          <p:nvPr/>
        </p:nvPicPr>
        <p:blipFill rotWithShape="1">
          <a:blip r:embed="rId3">
            <a:alphaModFix/>
          </a:blip>
          <a:srcRect b="0" l="0" r="16729" t="0"/>
          <a:stretch/>
        </p:blipFill>
        <p:spPr>
          <a:xfrm>
            <a:off x="152400" y="1295350"/>
            <a:ext cx="4853949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749" y="1295350"/>
            <a:ext cx="3832851" cy="124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Hash password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359" name="Google Shape;359;p5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0" name="Google Shape;3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150" y="1592225"/>
            <a:ext cx="72771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2485975"/>
            <a:ext cx="6524625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create_user.yml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367" name="Google Shape;367;p5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8" name="Google Shape;3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150"/>
            <a:ext cx="8839201" cy="316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hostname-change</a:t>
            </a:r>
            <a:r>
              <a:rPr lang="en" sz="4000">
                <a:solidFill>
                  <a:schemeClr val="accent2"/>
                </a:solidFill>
              </a:rPr>
              <a:t>.yml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374" name="Google Shape;374;p5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" name="Google Shape;3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447750"/>
            <a:ext cx="435292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hostname-change.yml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381" name="Google Shape;381;p5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447750"/>
            <a:ext cx="435292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ping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388" name="Google Shape;388;p5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9" name="Google Shape;3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838150"/>
            <a:ext cx="7431556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7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apply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395" name="Google Shape;395;p5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" name="Google Shape;39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838150"/>
            <a:ext cx="7420815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apply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402" name="Google Shape;402;p5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9150"/>
            <a:ext cx="8839202" cy="2530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9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test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409" name="Google Shape;409;p5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150"/>
            <a:ext cx="8839202" cy="3448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0"/>
          <p:cNvSpPr txBox="1"/>
          <p:nvPr>
            <p:ph type="ctrTitle"/>
          </p:nvPr>
        </p:nvSpPr>
        <p:spPr>
          <a:xfrm>
            <a:off x="1927850" y="1583350"/>
            <a:ext cx="5288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4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</a:t>
            </a:r>
            <a:endParaRPr/>
          </a:p>
        </p:txBody>
      </p:sp>
      <p:sp>
        <p:nvSpPr>
          <p:cNvPr id="416" name="Google Shape;416;p60"/>
          <p:cNvSpPr txBox="1"/>
          <p:nvPr>
            <p:ph idx="1" type="subTitle"/>
          </p:nvPr>
        </p:nvSpPr>
        <p:spPr>
          <a:xfrm>
            <a:off x="1927850" y="2840054"/>
            <a:ext cx="5288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450" y="2454725"/>
            <a:ext cx="1239099" cy="171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775" y="2842875"/>
            <a:ext cx="1323699" cy="9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9600" y="991125"/>
            <a:ext cx="1239100" cy="1210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 rotWithShape="1">
          <a:blip r:embed="rId6">
            <a:alphaModFix/>
          </a:blip>
          <a:srcRect b="15167" l="0" r="0" t="0"/>
          <a:stretch/>
        </p:blipFill>
        <p:spPr>
          <a:xfrm>
            <a:off x="5806875" y="952475"/>
            <a:ext cx="1239100" cy="129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6550" y="997300"/>
            <a:ext cx="1323699" cy="1312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91200" y="2815750"/>
            <a:ext cx="1239100" cy="12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1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Generate ssh-key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422" name="Google Shape;422;p6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3" name="Google Shape;42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066750"/>
            <a:ext cx="7058025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2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.ssh/config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429" name="Google Shape;429;p6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0" name="Google Shape;4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838150"/>
            <a:ext cx="4699126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3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ssh-key.yml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436" name="Google Shape;436;p6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7" name="Google Shape;4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150"/>
            <a:ext cx="8839202" cy="3319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4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apply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443" name="Google Shape;443;p6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4" name="Google Shape;44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838150"/>
            <a:ext cx="7710517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5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Remote ssh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450" name="Google Shape;450;p6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1" name="Google Shape;45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838150"/>
            <a:ext cx="8659706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Copy public-key to github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457" name="Google Shape;457;p6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8" name="Google Shape;45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150"/>
            <a:ext cx="8839202" cy="925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1992084"/>
            <a:ext cx="6600037" cy="2681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7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Do ssh to git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465" name="Google Shape;465;p6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6" name="Google Shape;4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2550"/>
            <a:ext cx="8839202" cy="79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8"/>
          <p:cNvSpPr txBox="1"/>
          <p:nvPr>
            <p:ph type="ctrTitle"/>
          </p:nvPr>
        </p:nvSpPr>
        <p:spPr>
          <a:xfrm>
            <a:off x="1927850" y="1583350"/>
            <a:ext cx="5288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5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472" name="Google Shape;472;p68"/>
          <p:cNvSpPr txBox="1"/>
          <p:nvPr>
            <p:ph idx="1" type="subTitle"/>
          </p:nvPr>
        </p:nvSpPr>
        <p:spPr>
          <a:xfrm>
            <a:off x="1927850" y="2840054"/>
            <a:ext cx="5288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9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Install docker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478" name="Google Shape;478;p6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9" name="Google Shape;479;p69"/>
          <p:cNvPicPr preferRelativeResize="0"/>
          <p:nvPr/>
        </p:nvPicPr>
        <p:blipFill rotWithShape="1">
          <a:blip r:embed="rId3">
            <a:alphaModFix/>
          </a:blip>
          <a:srcRect b="0" l="0" r="52680" t="0"/>
          <a:stretch/>
        </p:blipFill>
        <p:spPr>
          <a:xfrm>
            <a:off x="76200" y="838150"/>
            <a:ext cx="3506375" cy="37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9"/>
          <p:cNvPicPr preferRelativeResize="0"/>
          <p:nvPr/>
        </p:nvPicPr>
        <p:blipFill rotWithShape="1">
          <a:blip r:embed="rId4">
            <a:alphaModFix/>
          </a:blip>
          <a:srcRect b="0" l="0" r="39489" t="0"/>
          <a:stretch/>
        </p:blipFill>
        <p:spPr>
          <a:xfrm>
            <a:off x="3828175" y="1391725"/>
            <a:ext cx="5087226" cy="28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0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docker-compose.yml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486" name="Google Shape;486;p7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7" name="Google Shape;48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2950"/>
            <a:ext cx="8829675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6"/>
          <p:cNvSpPr txBox="1"/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ci/cd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037" y="1545125"/>
            <a:ext cx="7621824" cy="24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1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docker-compose.service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493" name="Google Shape;493;p7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4" name="Google Shape;4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447750"/>
            <a:ext cx="60388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2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install-postgre.yml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500" name="Google Shape;500;p7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1" name="Google Shape;50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990550"/>
            <a:ext cx="613410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3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apply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507" name="Google Shape;507;p7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8" name="Google Shape;50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150"/>
            <a:ext cx="8839202" cy="3656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4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apply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514" name="Google Shape;514;p7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5" name="Google Shape;51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2950"/>
            <a:ext cx="8839199" cy="2853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5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Create database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521" name="Google Shape;521;p7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2" name="Google Shape;52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838150"/>
            <a:ext cx="5927494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6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Grant database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528" name="Google Shape;528;p7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9" name="Google Shape;52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066750"/>
            <a:ext cx="516255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7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Edit config/config.json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535" name="Google Shape;535;p7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6" name="Google Shape;53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914350"/>
            <a:ext cx="6500643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8"/>
          <p:cNvSpPr txBox="1"/>
          <p:nvPr>
            <p:ph type="ctrTitle"/>
          </p:nvPr>
        </p:nvSpPr>
        <p:spPr>
          <a:xfrm>
            <a:off x="1927850" y="1583350"/>
            <a:ext cx="5288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6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Server</a:t>
            </a:r>
            <a:endParaRPr/>
          </a:p>
        </p:txBody>
      </p:sp>
      <p:sp>
        <p:nvSpPr>
          <p:cNvPr id="542" name="Google Shape;542;p78"/>
          <p:cNvSpPr txBox="1"/>
          <p:nvPr>
            <p:ph idx="1" type="subTitle"/>
          </p:nvPr>
        </p:nvSpPr>
        <p:spPr>
          <a:xfrm>
            <a:off x="1927850" y="2840054"/>
            <a:ext cx="5288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Nginx - certbot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9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Create subdomain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548" name="Google Shape;548;p7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9" name="Google Shape;54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150"/>
            <a:ext cx="8839201" cy="3105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0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Install nginx &amp; certbot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555" name="Google Shape;555;p8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6" name="Google Shape;55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914350"/>
            <a:ext cx="48006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151" name="Google Shape;151;p2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6995696" y="25273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10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6362112" y="25273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09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5728529" y="25273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08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5094945" y="25273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07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4461361" y="25273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06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3827777" y="25273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05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3194194" y="25273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04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2560610" y="25273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03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1927026" y="25273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02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1293442" y="25273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01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838200" y="2527350"/>
            <a:ext cx="611400" cy="393600"/>
          </a:xfrm>
          <a:prstGeom prst="homePlate">
            <a:avLst>
              <a:gd fmla="val 32030" name="adj"/>
            </a:avLst>
          </a:prstGeom>
          <a:solidFill>
            <a:schemeClr val="l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163" name="Google Shape;163;p27"/>
          <p:cNvCxnSpPr/>
          <p:nvPr/>
        </p:nvCxnSpPr>
        <p:spPr>
          <a:xfrm rot="10800000">
            <a:off x="1576253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64" name="Google Shape;164;p27"/>
          <p:cNvSpPr txBox="1"/>
          <p:nvPr/>
        </p:nvSpPr>
        <p:spPr>
          <a:xfrm>
            <a:off x="1536877" y="14986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REPOSITORY</a:t>
            </a:r>
            <a:endParaRPr b="1"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65" name="Google Shape;165;p27"/>
          <p:cNvCxnSpPr/>
          <p:nvPr/>
        </p:nvCxnSpPr>
        <p:spPr>
          <a:xfrm rot="10800000">
            <a:off x="2844444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66" name="Google Shape;166;p27"/>
          <p:cNvSpPr txBox="1"/>
          <p:nvPr/>
        </p:nvSpPr>
        <p:spPr>
          <a:xfrm>
            <a:off x="2806515" y="14986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USER</a:t>
            </a:r>
            <a:endParaRPr b="1"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67" name="Google Shape;167;p27"/>
          <p:cNvCxnSpPr/>
          <p:nvPr/>
        </p:nvCxnSpPr>
        <p:spPr>
          <a:xfrm rot="10800000">
            <a:off x="4112636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68" name="Google Shape;168;p27"/>
          <p:cNvSpPr txBox="1"/>
          <p:nvPr/>
        </p:nvSpPr>
        <p:spPr>
          <a:xfrm>
            <a:off x="4076153" y="14986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DATABASE</a:t>
            </a:r>
            <a:endParaRPr b="1"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69" name="Google Shape;169;p27"/>
          <p:cNvCxnSpPr/>
          <p:nvPr/>
        </p:nvCxnSpPr>
        <p:spPr>
          <a:xfrm rot="10800000">
            <a:off x="5380827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70" name="Google Shape;170;p27"/>
          <p:cNvSpPr txBox="1"/>
          <p:nvPr/>
        </p:nvSpPr>
        <p:spPr>
          <a:xfrm>
            <a:off x="5345791" y="14986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DEPLOYMENT</a:t>
            </a:r>
            <a:endParaRPr b="1"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71" name="Google Shape;171;p27"/>
          <p:cNvCxnSpPr/>
          <p:nvPr/>
        </p:nvCxnSpPr>
        <p:spPr>
          <a:xfrm rot="10800000">
            <a:off x="6649019" y="20533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72" name="Google Shape;172;p27"/>
          <p:cNvSpPr txBox="1"/>
          <p:nvPr/>
        </p:nvSpPr>
        <p:spPr>
          <a:xfrm>
            <a:off x="6615429" y="14986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MONITORING</a:t>
            </a:r>
            <a:endParaRPr b="1"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73" name="Google Shape;173;p27"/>
          <p:cNvCxnSpPr/>
          <p:nvPr/>
        </p:nvCxnSpPr>
        <p:spPr>
          <a:xfrm rot="10800000">
            <a:off x="2220088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74" name="Google Shape;174;p27"/>
          <p:cNvSpPr txBox="1"/>
          <p:nvPr/>
        </p:nvSpPr>
        <p:spPr>
          <a:xfrm>
            <a:off x="2152765" y="34195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SERVER</a:t>
            </a:r>
            <a:endParaRPr b="1"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75" name="Google Shape;175;p27"/>
          <p:cNvCxnSpPr/>
          <p:nvPr/>
        </p:nvCxnSpPr>
        <p:spPr>
          <a:xfrm rot="10800000">
            <a:off x="3488279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76" name="Google Shape;176;p27"/>
          <p:cNvSpPr txBox="1"/>
          <p:nvPr/>
        </p:nvSpPr>
        <p:spPr>
          <a:xfrm>
            <a:off x="3429749" y="34195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SSH</a:t>
            </a:r>
            <a:endParaRPr b="1"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77" name="Google Shape;177;p27"/>
          <p:cNvCxnSpPr/>
          <p:nvPr/>
        </p:nvCxnSpPr>
        <p:spPr>
          <a:xfrm rot="10800000">
            <a:off x="4756471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78" name="Google Shape;178;p27"/>
          <p:cNvSpPr txBox="1"/>
          <p:nvPr/>
        </p:nvSpPr>
        <p:spPr>
          <a:xfrm>
            <a:off x="4706734" y="34195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WEB SERVER</a:t>
            </a:r>
            <a:endParaRPr b="1"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79" name="Google Shape;179;p27"/>
          <p:cNvCxnSpPr/>
          <p:nvPr/>
        </p:nvCxnSpPr>
        <p:spPr>
          <a:xfrm rot="10800000">
            <a:off x="6024662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80" name="Google Shape;180;p27"/>
          <p:cNvSpPr txBox="1"/>
          <p:nvPr/>
        </p:nvSpPr>
        <p:spPr>
          <a:xfrm>
            <a:off x="5983719" y="34195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CICD</a:t>
            </a:r>
            <a:endParaRPr b="1"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81" name="Google Shape;181;p27"/>
          <p:cNvCxnSpPr/>
          <p:nvPr/>
        </p:nvCxnSpPr>
        <p:spPr>
          <a:xfrm rot="10800000">
            <a:off x="7292854" y="28963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82" name="Google Shape;182;p27"/>
          <p:cNvSpPr txBox="1"/>
          <p:nvPr/>
        </p:nvSpPr>
        <p:spPr>
          <a:xfrm>
            <a:off x="7184503" y="34195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AUTH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1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File config nginx/waysgallery/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562" name="Google Shape;562;p8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3" name="Google Shape;56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550"/>
            <a:ext cx="3914775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575" y="838150"/>
            <a:ext cx="36957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33700"/>
            <a:ext cx="3532022" cy="126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8750" y="2590750"/>
            <a:ext cx="3866745" cy="24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2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nginx.yml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572" name="Google Shape;572;p8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3" name="Google Shape;57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914350"/>
            <a:ext cx="5363990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3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apply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579" name="Google Shape;579;p8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0" name="Google Shape;58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150"/>
            <a:ext cx="8839202" cy="3720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4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/etc/nginx/nginx.conf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586" name="Google Shape;586;p8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7" name="Google Shape;58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150"/>
            <a:ext cx="8839202" cy="3630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5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SSL configuration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593" name="Google Shape;593;p8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4" name="Google Shape;59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838150"/>
            <a:ext cx="7698957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ctrTitle"/>
          </p:nvPr>
        </p:nvSpPr>
        <p:spPr>
          <a:xfrm>
            <a:off x="1927850" y="1583350"/>
            <a:ext cx="5288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7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600" name="Google Shape;600;p86"/>
          <p:cNvSpPr txBox="1"/>
          <p:nvPr>
            <p:ph idx="1" type="subTitle"/>
          </p:nvPr>
        </p:nvSpPr>
        <p:spPr>
          <a:xfrm>
            <a:off x="1927850" y="2840054"/>
            <a:ext cx="5288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- Backend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Clone repository frontend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606" name="Google Shape;606;p8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7" name="Google Shape;60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838150"/>
            <a:ext cx="809625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8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Dockerfile frontend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613" name="Google Shape;613;p8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4" name="Google Shape;61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447750"/>
            <a:ext cx="5724525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9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Push to branch production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620" name="Google Shape;620;p8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1" name="Google Shape;62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2950"/>
            <a:ext cx="8839200" cy="27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Add URL repo to vars ansible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627" name="Google Shape;627;p9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8" name="Google Shape;62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600" y="2017200"/>
            <a:ext cx="567690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ctrTitle"/>
          </p:nvPr>
        </p:nvSpPr>
        <p:spPr>
          <a:xfrm>
            <a:off x="1927850" y="1583350"/>
            <a:ext cx="5288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1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Repository</a:t>
            </a:r>
            <a:endParaRPr/>
          </a:p>
        </p:txBody>
      </p:sp>
      <p:sp>
        <p:nvSpPr>
          <p:cNvPr id="188" name="Google Shape;188;p28"/>
          <p:cNvSpPr txBox="1"/>
          <p:nvPr>
            <p:ph idx="1" type="subTitle"/>
          </p:nvPr>
        </p:nvSpPr>
        <p:spPr>
          <a:xfrm>
            <a:off x="1927850" y="2840054"/>
            <a:ext cx="5288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repository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1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frontend.yml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634" name="Google Shape;634;p9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5" name="Google Shape;63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550" y="838150"/>
            <a:ext cx="4046179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2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docker-compose</a:t>
            </a:r>
            <a:r>
              <a:rPr lang="en" sz="4000">
                <a:solidFill>
                  <a:schemeClr val="accent2"/>
                </a:solidFill>
              </a:rPr>
              <a:t>.yml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641" name="Google Shape;641;p9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2" name="Google Shape;64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925" y="1836738"/>
            <a:ext cx="539115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3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apply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648" name="Google Shape;648;p9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9" name="Google Shape;64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838150"/>
            <a:ext cx="7745408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done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655" name="Google Shape;655;p9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6" name="Google Shape;65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838150"/>
            <a:ext cx="6686464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5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Clone repository backend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662" name="Google Shape;662;p9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3" name="Google Shape;66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838150"/>
            <a:ext cx="8270462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96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Dockerfile backend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669" name="Google Shape;669;p9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0" name="Google Shape;67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838150"/>
            <a:ext cx="8067016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97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Push to branch production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676" name="Google Shape;676;p9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7" name="Google Shape;67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371550"/>
            <a:ext cx="8010525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8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backend.yml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683" name="Google Shape;683;p9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4" name="Google Shape;68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838150"/>
            <a:ext cx="5097130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9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docker-compose</a:t>
            </a:r>
            <a:r>
              <a:rPr lang="en" sz="4000">
                <a:solidFill>
                  <a:schemeClr val="accent2"/>
                </a:solidFill>
              </a:rPr>
              <a:t>.yml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690" name="Google Shape;690;p9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1" name="Google Shape;69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371550"/>
            <a:ext cx="628650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00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apply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697" name="Google Shape;697;p10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8" name="Google Shape;69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150"/>
            <a:ext cx="8839202" cy="3526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085225"/>
            <a:ext cx="7380850" cy="29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Create repository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1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Edit config/config.json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704" name="Google Shape;704;p10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5" name="Google Shape;70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990550"/>
            <a:ext cx="474345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2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Migrate database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711" name="Google Shape;711;p10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2" name="Google Shape;71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450" y="1736725"/>
            <a:ext cx="501967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3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testing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718" name="Google Shape;718;p10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9" name="Google Shape;71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838150"/>
            <a:ext cx="6686464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4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testing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725" name="Google Shape;725;p10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6" name="Google Shape;72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838150"/>
            <a:ext cx="6686464" cy="3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05"/>
          <p:cNvSpPr txBox="1"/>
          <p:nvPr>
            <p:ph type="ctrTitle"/>
          </p:nvPr>
        </p:nvSpPr>
        <p:spPr>
          <a:xfrm>
            <a:off x="1927850" y="1583350"/>
            <a:ext cx="5288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8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CI/CD</a:t>
            </a:r>
            <a:endParaRPr/>
          </a:p>
        </p:txBody>
      </p:sp>
      <p:sp>
        <p:nvSpPr>
          <p:cNvPr id="732" name="Google Shape;732;p105"/>
          <p:cNvSpPr txBox="1"/>
          <p:nvPr>
            <p:ph idx="1" type="subTitle"/>
          </p:nvPr>
        </p:nvSpPr>
        <p:spPr>
          <a:xfrm>
            <a:off x="1927850" y="2840054"/>
            <a:ext cx="5288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jenkins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06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jenkins.yml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738" name="Google Shape;738;p10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9" name="Google Shape;73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066750"/>
            <a:ext cx="66008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07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docker-compose.yml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745" name="Google Shape;745;p10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6" name="Google Shape;74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142950"/>
            <a:ext cx="5972175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8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apply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752" name="Google Shape;752;p10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3" name="Google Shape;75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142950"/>
            <a:ext cx="7953375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9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Copy initial password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759" name="Google Shape;759;p10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0" name="Google Shape;76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904950"/>
            <a:ext cx="655320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0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paste</a:t>
            </a:r>
            <a:r>
              <a:rPr lang="en" sz="4000">
                <a:solidFill>
                  <a:schemeClr val="accent2"/>
                </a:solidFill>
              </a:rPr>
              <a:t> initial password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766" name="Google Shape;766;p11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7" name="Google Shape;76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838150"/>
            <a:ext cx="4669087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Create repository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201" name="Google Shape;201;p3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975" y="1027325"/>
            <a:ext cx="7582676" cy="29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11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Install sugested plugin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773" name="Google Shape;773;p11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4" name="Google Shape;77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775" y="874775"/>
            <a:ext cx="5259573" cy="3759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12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Create user login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780" name="Google Shape;780;p11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1" name="Google Shape;78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990550"/>
            <a:ext cx="5263021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13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Install publish over SSH plugin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787" name="Google Shape;787;p11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8" name="Google Shape;78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4950"/>
            <a:ext cx="8839199" cy="1196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14"/>
          <p:cNvSpPr txBox="1"/>
          <p:nvPr>
            <p:ph idx="4294967295" type="ctrTitle"/>
          </p:nvPr>
        </p:nvSpPr>
        <p:spPr>
          <a:xfrm>
            <a:off x="-25" y="-168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Add global credentials</a:t>
            </a:r>
            <a:endParaRPr sz="4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server jenkins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794" name="Google Shape;794;p11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5" name="Google Shape;79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42950"/>
            <a:ext cx="7222510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15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Add server target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801" name="Google Shape;801;p11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2" name="Google Shape;80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914350"/>
            <a:ext cx="7222510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6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Add public key to github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808" name="Google Shape;808;p11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9" name="Google Shape;80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838150"/>
            <a:ext cx="7467600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17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Create a jenkins jobs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815" name="Google Shape;815;p11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6" name="Google Shape;81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914350"/>
            <a:ext cx="6108044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18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Source code management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822" name="Google Shape;822;p11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3" name="Google Shape;82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838150"/>
            <a:ext cx="6378373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19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Builds trigger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829" name="Google Shape;829;p11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0" name="Google Shape;830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752550"/>
            <a:ext cx="738187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20"/>
          <p:cNvSpPr txBox="1"/>
          <p:nvPr>
            <p:ph idx="4294967295" type="ctrTitle"/>
          </p:nvPr>
        </p:nvSpPr>
        <p:spPr>
          <a:xfrm>
            <a:off x="-25" y="-474050"/>
            <a:ext cx="9144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Add build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836" name="Google Shape;836;p12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7" name="Google Shape;83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838150"/>
            <a:ext cx="6029067" cy="37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got template">
  <a:themeElements>
    <a:clrScheme name="Custom 347">
      <a:dk1>
        <a:srgbClr val="143C55"/>
      </a:dk1>
      <a:lt1>
        <a:srgbClr val="FFFFFF"/>
      </a:lt1>
      <a:dk2>
        <a:srgbClr val="748C9C"/>
      </a:dk2>
      <a:lt2>
        <a:srgbClr val="F7F9EA"/>
      </a:lt2>
      <a:accent1>
        <a:srgbClr val="FEAB19"/>
      </a:accent1>
      <a:accent2>
        <a:srgbClr val="85CE5B"/>
      </a:accent2>
      <a:accent3>
        <a:srgbClr val="65C5DB"/>
      </a:accent3>
      <a:accent4>
        <a:srgbClr val="7D7FD0"/>
      </a:accent4>
      <a:accent5>
        <a:srgbClr val="FA7F99"/>
      </a:accent5>
      <a:accent6>
        <a:srgbClr val="FF4E45"/>
      </a:accent6>
      <a:hlink>
        <a:srgbClr val="26577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